
<file path=[Content_Types].xml><?xml version="1.0" encoding="utf-8"?>
<Types xmlns="http://schemas.openxmlformats.org/package/2006/content-types">
  <Override PartName="/ppt/slides/slide41.xml" ContentType="application/vnd.openxmlformats-officedocument.presentationml.slide+xml"/>
  <Override PartName="/ppt/slideLayouts/slideLayout67.xml" ContentType="application/vnd.openxmlformats-officedocument.presentationml.slideLayout+xml"/>
  <Override PartName="/ppt/slideLayouts/slideLayout90.xml" ContentType="application/vnd.openxmlformats-officedocument.presentationml.slideLayout+xml"/>
  <Override PartName="/ppt/slideLayouts/slideLayout105.xml" ContentType="application/vnd.openxmlformats-officedocument.presentationml.slideLayout+xml"/>
  <Override PartName="/ppt/slides/slide50.xml" ContentType="application/vnd.openxmlformats-officedocument.presentationml.slide+xml"/>
  <Override PartName="/ppt/slides/slide18.xml" ContentType="application/vnd.openxmlformats-officedocument.presentationml.slide+xml"/>
  <Override PartName="/ppt/slideLayouts/slideLayout77.xml" ContentType="application/vnd.openxmlformats-officedocument.presentationml.slideLayout+xml"/>
  <Override PartName="/ppt/slideLayouts/slideLayout115.xml" ContentType="application/vnd.openxmlformats-officedocument.presentationml.slideLayout+xml"/>
  <Override PartName="/ppt/slides/slide28.xml" ContentType="application/vnd.openxmlformats-officedocument.presentationml.slide+xml"/>
  <Override PartName="/ppt/slideLayouts/slideLayout87.xml" ContentType="application/vnd.openxmlformats-officedocument.presentationml.slideLayout+xml"/>
  <Override PartName="/ppt/slides/slide37.xml" ContentType="application/vnd.openxmlformats-officedocument.presentationml.slide+xml"/>
  <Override PartName="/ppt/slides/slide9.xml" ContentType="application/vnd.openxmlformats-officedocument.presentationml.slide+xml"/>
  <Override PartName="/ppt/slideLayouts/slideLayout96.xml" ContentType="application/vnd.openxmlformats-officedocument.presentationml.slideLayout+xml"/>
  <Override PartName="/ppt/slideMasters/slideMaster7.xml" ContentType="application/vnd.openxmlformats-officedocument.presentationml.slideMaster+xml"/>
  <Override PartName="/ppt/slides/slide47.xml" ContentType="application/vnd.openxmlformats-officedocument.presentationml.slide+xml"/>
  <Override PartName="/ppt/notesMasters/notesMaster1.xml" ContentType="application/vnd.openxmlformats-officedocument.presentationml.notesMaster+xml"/>
  <Override PartName="/ppt/slideLayouts/slideLayout15.xml" ContentType="application/vnd.openxmlformats-officedocument.presentationml.slideLayout+xml"/>
  <Override PartName="/ppt/theme/theme1.xml" ContentType="application/vnd.openxmlformats-officedocument.theme+xml"/>
  <Override PartName="/ppt/slideLayouts/slideLayout24.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3.xml" ContentType="application/vnd.openxmlformats-officedocument.presentationml.slideLayout+xml"/>
  <Override PartName="/ppt/theme/theme7.xml" ContentType="application/vnd.openxmlformats-officedocument.theme+xml"/>
  <Default Extension="jpeg" ContentType="image/jpeg"/>
  <Override PartName="/ppt/slideLayouts/slideLayout63.xml" ContentType="application/vnd.openxmlformats-officedocument.presentationml.slideLayout+xml"/>
  <Override PartName="/ppt/slideLayouts/slideLayout100.xml" ContentType="application/vnd.openxmlformats-officedocument.presentationml.slideLayout+xml"/>
  <Override PartName="/ppt/slides/slide13.xml" ContentType="application/vnd.openxmlformats-officedocument.presentationml.slide+xml"/>
  <Override PartName="/ppt/slideLayouts/slideLayout72.xml" ContentType="application/vnd.openxmlformats-officedocument.presentationml.slideLayout+xml"/>
  <Override PartName="/ppt/slideLayouts/slideLayout110.xml" ContentType="application/vnd.openxmlformats-officedocument.presentationml.slideLayout+xml"/>
  <Override PartName="/ppt/slides/slide23.xml" ContentType="application/vnd.openxmlformats-officedocument.presentationml.slide+xml"/>
  <Override PartName="/ppt/slideLayouts/slideLayout49.xml" ContentType="application/vnd.openxmlformats-officedocument.presentationml.slideLayout+xml"/>
  <Override PartName="/ppt/slideLayouts/slideLayout82.xml" ContentType="application/vnd.openxmlformats-officedocument.presentationml.slideLayout+xml"/>
  <Override PartName="/ppt/slides/slide32.xml" ContentType="application/vnd.openxmlformats-officedocument.presentationml.slide+xml"/>
  <Override PartName="/ppt/slides/slide4.xml" ContentType="application/vnd.openxmlformats-officedocument.presentationml.slide+xml"/>
  <Override PartName="/ppt/slideLayouts/slideLayout59.xml" ContentType="application/vnd.openxmlformats-officedocument.presentationml.slideLayout+xml"/>
  <Override PartName="/ppt/slideLayouts/slideLayout5.xml" ContentType="application/vnd.openxmlformats-officedocument.presentationml.slideLayout+xml"/>
  <Override PartName="/ppt/slideMasters/slideMaster2.xml" ContentType="application/vnd.openxmlformats-officedocument.presentationml.slideMaster+xml"/>
  <Override PartName="/ppt/slides/slide42.xml" ContentType="application/vnd.openxmlformats-officedocument.presentationml.slide+xml"/>
  <Override PartName="/ppt/slideLayouts/slideLayout68.xml" ContentType="application/vnd.openxmlformats-officedocument.presentationml.slideLayout+xml"/>
  <Override PartName="/ppt/slideLayouts/slideLayout91.xml" ContentType="application/vnd.openxmlformats-officedocument.presentationml.slideLayout+xml"/>
  <Override PartName="/ppt/slideLayouts/slideLayout106.xml" ContentType="application/vnd.openxmlformats-officedocument.presentationml.slideLayout+xml"/>
  <Override PartName="/ppt/slides/slide19.xml" ContentType="application/vnd.openxmlformats-officedocument.presentationml.slide+xml"/>
  <Override PartName="/ppt/slideLayouts/slideLayout78.xml" ContentType="application/vnd.openxmlformats-officedocument.presentationml.slideLayout+xml"/>
  <Override PartName="/ppt/slideLayouts/slideLayout116.xml" ContentType="application/vnd.openxmlformats-officedocument.presentationml.slideLayout+xml"/>
  <Override PartName="/ppt/slideLayouts/slideLayout10.xml" ContentType="application/vnd.openxmlformats-officedocument.presentationml.slideLayout+xml"/>
  <Override PartName="/ppt/slides/slide29.xml" ContentType="application/vnd.openxmlformats-officedocument.presentationml.slide+xml"/>
  <Override PartName="/ppt/slideLayouts/slideLayout88.xml" ContentType="application/vnd.openxmlformats-officedocument.presentationml.slideLayout+xml"/>
  <Override PartName="/ppt/slides/slide38.xml" ContentType="application/vnd.openxmlformats-officedocument.presentationml.slide+xml"/>
  <Override PartName="/ppt/slideLayouts/slideLayout97.xml" ContentType="application/vnd.openxmlformats-officedocument.presentationml.slideLayout+xml"/>
  <Override PartName="/ppt/slideMasters/slideMaster8.xml" ContentType="application/vnd.openxmlformats-officedocument.presentationml.slideMaster+xml"/>
  <Override PartName="/ppt/slides/slide48.xml" ContentType="application/vnd.openxmlformats-officedocument.presentationml.slide+xml"/>
  <Override PartName="/ppt/slideLayouts/slideLayout16.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35.xml" ContentType="application/vnd.openxmlformats-officedocument.presentationml.slideLayout+xml"/>
  <Override PartName="/ppt/slideLayouts/slideLayout44.xml" ContentType="application/vnd.openxmlformats-officedocument.presentationml.slideLayout+xml"/>
  <Override PartName="/ppt/slideLayouts/slideLayout54.xml" ContentType="application/vnd.openxmlformats-officedocument.presentationml.slideLayout+xml"/>
  <Override PartName="/ppt/theme/theme8.xml" ContentType="application/vnd.openxmlformats-officedocument.theme+xml"/>
  <Override PartName="/ppt/slideLayouts/slideLayout101.xml" ContentType="application/vnd.openxmlformats-officedocument.presentationml.slideLayout+xml"/>
  <Override PartName="/ppt/slideLayouts/slideLayout64.xml" ContentType="application/vnd.openxmlformats-officedocument.presentationml.slideLayout+xml"/>
  <Override PartName="/ppt/slides/slide14.xml" ContentType="application/vnd.openxmlformats-officedocument.presentationml.slide+xml"/>
  <Override PartName="/ppt/slideLayouts/slideLayout73.xml" ContentType="application/vnd.openxmlformats-officedocument.presentationml.slideLayout+xml"/>
  <Override PartName="/ppt/slideLayouts/slideLayout111.xml" ContentType="application/vnd.openxmlformats-officedocument.presentationml.slideLayout+xml"/>
  <Override PartName="/ppt/slides/slide24.xml" ContentType="application/vnd.openxmlformats-officedocument.presentationml.slide+xml"/>
  <Default Extension="bin" ContentType="application/vnd.openxmlformats-officedocument.presentationml.printerSettings"/>
  <Override PartName="/ppt/slideLayouts/slideLayout83.xml" ContentType="application/vnd.openxmlformats-officedocument.presentationml.slideLayout+xml"/>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slideMasters/slideMaster3.xml" ContentType="application/vnd.openxmlformats-officedocument.presentationml.slideMaster+xml"/>
  <Override PartName="/ppt/slides/slide43.xml" ContentType="application/vnd.openxmlformats-officedocument.presentationml.slide+xml"/>
  <Override PartName="/ppt/slideLayouts/slideLayout69.xml" ContentType="application/vnd.openxmlformats-officedocument.presentationml.slideLayout+xml"/>
  <Override PartName="/ppt/tableStyles.xml" ContentType="application/vnd.openxmlformats-officedocument.presentationml.tableStyles+xml"/>
  <Override PartName="/ppt/slideLayouts/slideLayout92.xml" ContentType="application/vnd.openxmlformats-officedocument.presentationml.slideLayout+xml"/>
  <Override PartName="/ppt/slideLayouts/slideLayout107.xml" ContentType="application/vnd.openxmlformats-officedocument.presentationml.slideLayout+xml"/>
  <Override PartName="/ppt/slideLayouts/slideLayout117.xml" ContentType="application/vnd.openxmlformats-officedocument.presentationml.slideLayout+xml"/>
  <Override PartName="/ppt/slideLayouts/slideLayout79.xml" ContentType="application/vnd.openxmlformats-officedocument.presentationml.slideLayout+xml"/>
  <Override PartName="/ppt/slideLayouts/slideLayout11.xml" ContentType="application/vnd.openxmlformats-officedocument.presentationml.slideLayout+xml"/>
  <Override PartName="/ppt/slideLayouts/slideLayout20.xml" ContentType="application/vnd.openxmlformats-officedocument.presentationml.slideLayout+xml"/>
  <Override PartName="/docProps/app.xml" ContentType="application/vnd.openxmlformats-officedocument.extended-properties+xml"/>
  <Override PartName="/ppt/slides/slide39.xml" ContentType="application/vnd.openxmlformats-officedocument.presentationml.slide+xml"/>
  <Override PartName="/ppt/slideLayouts/slideLayout98.xml" ContentType="application/vnd.openxmlformats-officedocument.presentationml.slideLayout+xml"/>
  <Override PartName="/ppt/slideLayouts/slideLayout30.xml" ContentType="application/vnd.openxmlformats-officedocument.presentationml.slideLayout+xml"/>
  <Override PartName="/ppt/slideMasters/slideMaster9.xml" ContentType="application/vnd.openxmlformats-officedocument.presentationml.slideMaster+xml"/>
  <Override PartName="/ppt/slides/slide49.xml" ContentType="application/vnd.openxmlformats-officedocument.presentationml.slide+xml"/>
  <Override PartName="/docProps/core.xml" ContentType="application/vnd.openxmlformats-package.core-properties+xml"/>
  <Override PartName="/ppt/slideLayouts/slideLayout17.xml" ContentType="application/vnd.openxmlformats-officedocument.presentationml.slideLayout+xml"/>
  <Override PartName="/ppt/theme/theme3.xml" ContentType="application/vnd.openxmlformats-officedocument.theme+xml"/>
  <Override PartName="/ppt/slideLayouts/slideLayout26.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55.xml" ContentType="application/vnd.openxmlformats-officedocument.presentationml.slideLayout+xml"/>
  <Override PartName="/ppt/slideLayouts/slideLayout1.xml" ContentType="application/vnd.openxmlformats-officedocument.presentationml.slideLayout+xml"/>
  <Override PartName="/ppt/theme/theme9.xml" ContentType="application/vnd.openxmlformats-officedocument.theme+xml"/>
  <Override PartName="/ppt/slideLayouts/slideLayout102.xml" ContentType="application/vnd.openxmlformats-officedocument.presentationml.slideLayout+xml"/>
  <Override PartName="/ppt/slides/slide15.xml" ContentType="application/vnd.openxmlformats-officedocument.presentationml.slide+xml"/>
  <Override PartName="/ppt/slideLayouts/slideLayout74.xml" ContentType="application/vnd.openxmlformats-officedocument.presentationml.slideLayout+xml"/>
  <Override PartName="/ppt/slideLayouts/slideLayout112.xml" ContentType="application/vnd.openxmlformats-officedocument.presentationml.slideLayout+xml"/>
  <Override PartName="/ppt/slides/slide25.xml" ContentType="application/vnd.openxmlformats-officedocument.presentationml.slide+xml"/>
  <Override PartName="/ppt/slideLayouts/slideLayout84.xml" ContentType="application/vnd.openxmlformats-officedocument.presentationml.slideLayout+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slideMasters/slideMaster4.xml" ContentType="application/vnd.openxmlformats-officedocument.presentationml.slideMaster+xml"/>
  <Override PartName="/ppt/slides/slide44.xml" ContentType="application/vnd.openxmlformats-officedocument.presentationml.slide+xml"/>
  <Override PartName="/ppt/slideLayouts/slideLayout93.xml" ContentType="application/vnd.openxmlformats-officedocument.presentationml.slideLayout+xml"/>
  <Override PartName="/ppt/slideLayouts/slideLayout108.xml" ContentType="application/vnd.openxmlformats-officedocument.presentationml.slideLayout+xml"/>
  <Override PartName="/ppt/slideLayouts/slideLayout118.xml" ContentType="application/vnd.openxmlformats-officedocument.presentationml.slideLayout+xml"/>
  <Override PartName="/ppt/slideLayouts/slideLayout12.xml" ContentType="application/vnd.openxmlformats-officedocument.presentationml.slideLayout+xml"/>
  <Override PartName="/ppt/slideLayouts/slideLayout89.xml" ContentType="application/vnd.openxmlformats-officedocument.presentationml.slideLayout+xml"/>
  <Override PartName="/ppt/slideLayouts/slideLayout21.xml" ContentType="application/vnd.openxmlformats-officedocument.presentationml.slideLayout+xml"/>
  <Override PartName="/ppt/slideLayouts/slideLayout99.xml" ContentType="application/vnd.openxmlformats-officedocument.presentationml.slideLayout+xml"/>
  <Override PartName="/ppt/slideLayouts/slideLayout31.xml" ContentType="application/vnd.openxmlformats-officedocument.presentationml.slideLayout+xml"/>
  <Override PartName="/ppt/slideLayouts/slideLayout40.xml" ContentType="application/vnd.openxmlformats-officedocument.presentationml.slideLayout+xml"/>
  <Override PartName="/ppt/slideLayouts/slideLayout50.xml" ContentType="application/vnd.openxmlformats-officedocument.presentationml.slideLayout+xml"/>
  <Override PartName="/ppt/slideLayouts/slideLayout18.xml" ContentType="application/vnd.openxmlformats-officedocument.presentationml.slideLayout+xml"/>
  <Override PartName="/ppt/theme/theme4.xml" ContentType="application/vnd.openxmlformats-officedocument.theme+xml"/>
  <Override PartName="/ppt/slideLayouts/slideLayout60.xml" ContentType="application/vnd.openxmlformats-officedocument.presentationml.slideLayout+xml"/>
  <Override PartName="/ppt/slideLayouts/slideLayout27.xml" ContentType="application/vnd.openxmlformats-officedocument.presentationml.slideLayout+xml"/>
  <Override PartName="/ppt/slides/slide10.xml" ContentType="application/vnd.openxmlformats-officedocument.presentationml.slide+xml"/>
  <Override PartName="/ppt/slideLayouts/slideLayout37.xml" ContentType="application/vnd.openxmlformats-officedocument.presentationml.slideLayout+xml"/>
  <Override PartName="/ppt/slides/slide20.xml" ContentType="application/vnd.openxmlformats-officedocument.presentationml.slide+xml"/>
  <Override PartName="/ppt/slideLayouts/slideLayout46.xml" ContentType="application/vnd.openxmlformats-officedocument.presentationml.slideLayout+xml"/>
  <Override PartName="/ppt/slideMasters/slideMaster10.xml" ContentType="application/vnd.openxmlformats-officedocument.presentationml.slideMaster+xml"/>
  <Override PartName="/ppt/slides/slide1.xml" ContentType="application/vnd.openxmlformats-officedocument.presentationml.slide+xml"/>
  <Override PartName="/ppt/slideLayouts/slideLayout56.xml" ContentType="application/vnd.openxmlformats-officedocument.presentationml.slideLayout+xml"/>
  <Override PartName="/ppt/slideLayouts/slideLayout2.xml" ContentType="application/vnd.openxmlformats-officedocument.presentationml.slideLayout+xml"/>
  <Override PartName="/ppt/slideLayouts/slideLayout103.xml" ContentType="application/vnd.openxmlformats-officedocument.presentationml.slideLayout+xml"/>
  <Override PartName="/ppt/slideLayouts/slideLayout65.xml" ContentType="application/vnd.openxmlformats-officedocument.presentationml.slideLayout+xml"/>
  <Override PartName="/ppt/slides/slide16.xml" ContentType="application/vnd.openxmlformats-officedocument.presentationml.slide+xml"/>
  <Override PartName="/ppt/slideLayouts/slideLayout75.xml" ContentType="application/vnd.openxmlformats-officedocument.presentationml.slideLayout+xml"/>
  <Override PartName="/ppt/viewProps.xml" ContentType="application/vnd.openxmlformats-officedocument.presentationml.viewProps+xml"/>
  <Override PartName="/ppt/slideLayouts/slideLayout113.xml" ContentType="application/vnd.openxmlformats-officedocument.presentationml.slideLayout+xml"/>
  <Default Extension="rels" ContentType="application/vnd.openxmlformats-package.relationships+xml"/>
  <Override PartName="/ppt/slides/slide26.xml" ContentType="application/vnd.openxmlformats-officedocument.presentationml.slide+xml"/>
  <Override PartName="/ppt/slideLayouts/slideLayout85.xml" ContentType="application/vnd.openxmlformats-officedocument.presentationml.slideLayout+xml"/>
  <Override PartName="/ppt/slides/slide35.xml" ContentType="application/vnd.openxmlformats-officedocument.presentationml.slide+xml"/>
  <Override PartName="/ppt/slides/slide7.xml" ContentType="application/vnd.openxmlformats-officedocument.presentationml.slide+xml"/>
  <Override PartName="/ppt/slideLayouts/slideLayout94.xml" ContentType="application/vnd.openxmlformats-officedocument.presentationml.slideLayout+xml"/>
  <Override PartName="/ppt/slideLayouts/slideLayout8.xml" ContentType="application/vnd.openxmlformats-officedocument.presentationml.slideLayout+xml"/>
  <Override PartName="/ppt/slideMasters/slideMaster5.xml" ContentType="application/vnd.openxmlformats-officedocument.presentationml.slideMaster+xml"/>
  <Override PartName="/ppt/slides/slide45.xml" ContentType="application/vnd.openxmlformats-officedocument.presentationml.slide+xml"/>
  <Override PartName="/ppt/slideLayouts/slideLayout109.xml" ContentType="application/vnd.openxmlformats-officedocument.presentationml.slideLayout+xml"/>
  <Override PartName="/ppt/slideLayouts/slideLayout13.xml" ContentType="application/vnd.openxmlformats-officedocument.presentationml.slideLayout+xml"/>
  <Override PartName="/ppt/presProps.xml" ContentType="application/vnd.openxmlformats-officedocument.presentationml.presProps+xml"/>
  <Override PartName="/ppt/slideLayouts/slideLayout22.xml" ContentType="application/vnd.openxmlformats-officedocument.presentationml.slideLayout+xml"/>
  <Override PartName="/ppt/presentation.xml" ContentType="application/vnd.openxmlformats-officedocument.presentationml.presentation.main+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1.xml" ContentType="application/vnd.openxmlformats-officedocument.presentationml.slideLayout+xml"/>
  <Override PartName="/ppt/slideLayouts/slideLayout19.xml" ContentType="application/vnd.openxmlformats-officedocument.presentationml.slideLayout+xml"/>
  <Override PartName="/ppt/theme/theme5.xml" ContentType="application/vnd.openxmlformats-officedocument.theme+xml"/>
  <Override PartName="/ppt/slideLayouts/slideLayout28.xml" ContentType="application/vnd.openxmlformats-officedocument.presentationml.slideLayout+xml"/>
  <Override PartName="/ppt/slideLayouts/slideLayout61.xml" ContentType="application/vnd.openxmlformats-officedocument.presentationml.slideLayout+xml"/>
  <Override PartName="/ppt/slides/slide11.xml" ContentType="application/vnd.openxmlformats-officedocument.presentationml.slide+xml"/>
  <Override PartName="/ppt/slideLayouts/slideLayout70.xml" ContentType="application/vnd.openxmlformats-officedocument.presentationml.slideLayout+xml"/>
  <Override PartName="/ppt/slideLayouts/slideLayout38.xml" ContentType="application/vnd.openxmlformats-officedocument.presentationml.slideLayout+xml"/>
  <Override PartName="/ppt/theme/theme10.xml" ContentType="application/vnd.openxmlformats-officedocument.theme+xml"/>
  <Override PartName="/ppt/slides/slide21.xml" ContentType="application/vnd.openxmlformats-officedocument.presentationml.slide+xml"/>
  <Override PartName="/ppt/slideLayouts/slideLayout47.xml" ContentType="application/vnd.openxmlformats-officedocument.presentationml.slideLayout+xml"/>
  <Override PartName="/ppt/slideLayouts/slideLayout80.xml" ContentType="application/vnd.openxmlformats-officedocument.presentationml.slideLayout+xml"/>
  <Override PartName="/ppt/slides/slide30.xml" ContentType="application/vnd.openxmlformats-officedocument.presentationml.slide+xml"/>
  <Override PartName="/ppt/slides/slide2.xml" ContentType="application/vnd.openxmlformats-officedocument.presentationml.slide+xml"/>
  <Override PartName="/ppt/slideLayouts/slideLayout57.xml" ContentType="application/vnd.openxmlformats-officedocument.presentationml.slideLayout+xml"/>
  <Override PartName="/ppt/slideLayouts/slideLayout3.xml" ContentType="application/vnd.openxmlformats-officedocument.presentationml.slideLayout+xml"/>
  <Override PartName="/ppt/slides/slide40.xml" ContentType="application/vnd.openxmlformats-officedocument.presentationml.slide+xml"/>
  <Override PartName="/ppt/slideLayouts/slideLayout66.xml" ContentType="application/vnd.openxmlformats-officedocument.presentationml.slideLayout+xml"/>
  <Override PartName="/ppt/slideLayouts/slideLayout104.xml" ContentType="application/vnd.openxmlformats-officedocument.presentationml.slideLayout+xml"/>
  <Override PartName="/ppt/slides/slide17.xml" ContentType="application/vnd.openxmlformats-officedocument.presentationml.slide+xml"/>
  <Override PartName="/ppt/slideLayouts/slideLayout76.xml" ContentType="application/vnd.openxmlformats-officedocument.presentationml.slideLayout+xml"/>
  <Override PartName="/ppt/slideLayouts/slideLayout114.xml" ContentType="application/vnd.openxmlformats-officedocument.presentationml.slideLayout+xml"/>
  <Override PartName="/ppt/slides/slide27.xml" ContentType="application/vnd.openxmlformats-officedocument.presentationml.slide+xml"/>
  <Override PartName="/ppt/slideLayouts/slideLayout86.xml" ContentType="application/vnd.openxmlformats-officedocument.presentationml.slideLayout+xml"/>
  <Override PartName="/ppt/slides/slide36.xml" ContentType="application/vnd.openxmlformats-officedocument.presentationml.slide+xml"/>
  <Override PartName="/ppt/slides/slide8.xml" ContentType="application/vnd.openxmlformats-officedocument.presentationml.slide+xml"/>
  <Override PartName="/ppt/slideLayouts/slideLayout95.xml" ContentType="application/vnd.openxmlformats-officedocument.presentationml.slideLayout+xml"/>
  <Override PartName="/ppt/slideLayouts/slideLayout9.xml" ContentType="application/vnd.openxmlformats-officedocument.presentationml.slideLayout+xml"/>
  <Override PartName="/ppt/slideMasters/slideMaster6.xml" ContentType="application/vnd.openxmlformats-officedocument.presentationml.slideMaster+xml"/>
  <Override PartName="/ppt/slides/slide46.xml" ContentType="application/vnd.openxmlformats-officedocument.presentationml.slide+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3.xml" ContentType="application/vnd.openxmlformats-officedocument.presentationml.slideLayout+xml"/>
  <Override PartName="/ppt/slideLayouts/slideLayout42.xml" ContentType="application/vnd.openxmlformats-officedocument.presentationml.slideLayout+xml"/>
  <Override PartName="/ppt/slideLayouts/slideLayout52.xml" ContentType="application/vnd.openxmlformats-officedocument.presentationml.slideLayout+xml"/>
  <Override PartName="/ppt/theme/theme6.xml" ContentType="application/vnd.openxmlformats-officedocument.theme+xml"/>
  <Override PartName="/ppt/slideLayouts/slideLayout29.xml" ContentType="application/vnd.openxmlformats-officedocument.presentationml.slideLayout+xml"/>
  <Override PartName="/ppt/slideLayouts/slideLayout62.xml" ContentType="application/vnd.openxmlformats-officedocument.presentationml.slideLayout+xml"/>
  <Override PartName="/ppt/slides/slide12.xml" ContentType="application/vnd.openxmlformats-officedocument.presentationml.slide+xml"/>
  <Override PartName="/ppt/slideLayouts/slideLayout71.xml" ContentType="application/vnd.openxmlformats-officedocument.presentationml.slideLayout+xml"/>
  <Override PartName="/ppt/slideLayouts/slideLayout39.xml" ContentType="application/vnd.openxmlformats-officedocument.presentationml.slideLayout+xml"/>
  <Override PartName="/ppt/theme/theme11.xml" ContentType="application/vnd.openxmlformats-officedocument.theme+xml"/>
  <Override PartName="/ppt/slides/slide22.xml" ContentType="application/vnd.openxmlformats-officedocument.presentationml.slide+xml"/>
  <Override PartName="/ppt/slideLayouts/slideLayout48.xml" ContentType="application/vnd.openxmlformats-officedocument.presentationml.slideLayout+xml"/>
  <Override PartName="/ppt/slideLayouts/slideLayout81.xml" ContentType="application/vnd.openxmlformats-officedocument.presentationml.slideLayout+xml"/>
  <Override PartName="/ppt/slides/slide31.xml" ContentType="application/vnd.openxmlformats-officedocument.presentationml.slide+xml"/>
  <Override PartName="/ppt/slides/slide3.xml" ContentType="application/vnd.openxmlformats-officedocument.presentationml.slide+xml"/>
  <Override PartName="/ppt/slideLayouts/slideLayout58.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trictFirstAndLastChars="0" saveSubsetFonts="1" autoCompressPictures="0">
  <p:sldMasterIdLst>
    <p:sldMasterId id="2147483652" r:id="rId1"/>
    <p:sldMasterId id="2147483653" r:id="rId2"/>
    <p:sldMasterId id="2147483654" r:id="rId3"/>
    <p:sldMasterId id="2147483655" r:id="rId4"/>
    <p:sldMasterId id="2147483656" r:id="rId5"/>
    <p:sldMasterId id="2147483657" r:id="rId6"/>
    <p:sldMasterId id="2147483658" r:id="rId7"/>
    <p:sldMasterId id="2147483659" r:id="rId8"/>
    <p:sldMasterId id="2147483660" r:id="rId9"/>
    <p:sldMasterId id="2147483804" r:id="rId10"/>
  </p:sldMasterIdLst>
  <p:notesMasterIdLst>
    <p:notesMasterId r:id="rId61"/>
  </p:notesMasterIdLst>
  <p:sldIdLst>
    <p:sldId id="317" r:id="rId11"/>
    <p:sldId id="318" r:id="rId12"/>
    <p:sldId id="295" r:id="rId13"/>
    <p:sldId id="296" r:id="rId14"/>
    <p:sldId id="284" r:id="rId15"/>
    <p:sldId id="321" r:id="rId16"/>
    <p:sldId id="285" r:id="rId17"/>
    <p:sldId id="297" r:id="rId18"/>
    <p:sldId id="293" r:id="rId19"/>
    <p:sldId id="299" r:id="rId20"/>
    <p:sldId id="300" r:id="rId21"/>
    <p:sldId id="294" r:id="rId22"/>
    <p:sldId id="287" r:id="rId23"/>
    <p:sldId id="288" r:id="rId24"/>
    <p:sldId id="320" r:id="rId25"/>
    <p:sldId id="289" r:id="rId26"/>
    <p:sldId id="290" r:id="rId27"/>
    <p:sldId id="291" r:id="rId28"/>
    <p:sldId id="262" r:id="rId29"/>
    <p:sldId id="319" r:id="rId30"/>
    <p:sldId id="263" r:id="rId31"/>
    <p:sldId id="268" r:id="rId32"/>
    <p:sldId id="301" r:id="rId33"/>
    <p:sldId id="302" r:id="rId34"/>
    <p:sldId id="324" r:id="rId35"/>
    <p:sldId id="325" r:id="rId36"/>
    <p:sldId id="269" r:id="rId37"/>
    <p:sldId id="270" r:id="rId38"/>
    <p:sldId id="271" r:id="rId39"/>
    <p:sldId id="280" r:id="rId40"/>
    <p:sldId id="322" r:id="rId41"/>
    <p:sldId id="282" r:id="rId42"/>
    <p:sldId id="283" r:id="rId43"/>
    <p:sldId id="326" r:id="rId44"/>
    <p:sldId id="281" r:id="rId45"/>
    <p:sldId id="327" r:id="rId46"/>
    <p:sldId id="303" r:id="rId47"/>
    <p:sldId id="323" r:id="rId48"/>
    <p:sldId id="304" r:id="rId49"/>
    <p:sldId id="305" r:id="rId50"/>
    <p:sldId id="306" r:id="rId51"/>
    <p:sldId id="307" r:id="rId52"/>
    <p:sldId id="314" r:id="rId53"/>
    <p:sldId id="308" r:id="rId54"/>
    <p:sldId id="309" r:id="rId55"/>
    <p:sldId id="310" r:id="rId56"/>
    <p:sldId id="311" r:id="rId57"/>
    <p:sldId id="312" r:id="rId58"/>
    <p:sldId id="313" r:id="rId59"/>
    <p:sldId id="315" r:id="rId60"/>
  </p:sldIdLst>
  <p:sldSz cx="16256000" cy="9144000"/>
  <p:notesSz cx="6858000" cy="9144000"/>
  <p:defaultTextStyle>
    <a:defPPr>
      <a:defRPr lang="en-US"/>
    </a:defPPr>
    <a:lvl1pPr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1pPr>
    <a:lvl2pPr marL="4572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2pPr>
    <a:lvl3pPr marL="9144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3pPr>
    <a:lvl4pPr marL="13716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4pPr>
    <a:lvl5pPr marL="1828800" algn="ctr" rtl="0" fontAlgn="base">
      <a:spcBef>
        <a:spcPct val="0"/>
      </a:spcBef>
      <a:spcAft>
        <a:spcPct val="0"/>
      </a:spcAft>
      <a:defRPr sz="3200" kern="1200">
        <a:solidFill>
          <a:srgbClr val="6D6D6D"/>
        </a:solidFill>
        <a:latin typeface="Palatino" charset="0"/>
        <a:ea typeface="ヒラギノ明朝 ProN W3" charset="0"/>
        <a:cs typeface="ヒラギノ明朝 ProN W3" charset="0"/>
        <a:sym typeface="Palatino" charset="0"/>
      </a:defRPr>
    </a:lvl5pPr>
    <a:lvl6pPr marL="22860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6pPr>
    <a:lvl7pPr marL="27432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7pPr>
    <a:lvl8pPr marL="32004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8pPr>
    <a:lvl9pPr marL="3657600" algn="l" defTabSz="457200" rtl="0" eaLnBrk="1" latinLnBrk="0" hangingPunct="1">
      <a:defRPr sz="3200" kern="1200">
        <a:solidFill>
          <a:srgbClr val="6D6D6D"/>
        </a:solidFill>
        <a:latin typeface="Palatino" charset="0"/>
        <a:ea typeface="ヒラギノ明朝 ProN W3" charset="0"/>
        <a:cs typeface="ヒラギノ明朝 ProN W3" charset="0"/>
        <a:sym typeface="Palatino" charset="0"/>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p:cViewPr varScale="1">
        <p:scale>
          <a:sx n="67" d="100"/>
          <a:sy n="67" d="100"/>
        </p:scale>
        <p:origin x="-576" y="-112"/>
      </p:cViewPr>
      <p:guideLst>
        <p:guide orient="horz" pos="2880"/>
        <p:guide pos="512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4" Type="http://schemas.openxmlformats.org/officeDocument/2006/relationships/slide" Target="slides/slide4.xml"/><Relationship Id="rId15" Type="http://schemas.openxmlformats.org/officeDocument/2006/relationships/slide" Target="slides/slide5.xml"/><Relationship Id="rId16" Type="http://schemas.openxmlformats.org/officeDocument/2006/relationships/slide" Target="slides/slide6.xml"/><Relationship Id="rId17" Type="http://schemas.openxmlformats.org/officeDocument/2006/relationships/slide" Target="slides/slide7.xml"/><Relationship Id="rId18" Type="http://schemas.openxmlformats.org/officeDocument/2006/relationships/slide" Target="slides/slide8.xml"/><Relationship Id="rId19" Type="http://schemas.openxmlformats.org/officeDocument/2006/relationships/slide" Target="slides/slide9.xml"/><Relationship Id="rId63" Type="http://schemas.openxmlformats.org/officeDocument/2006/relationships/presProps" Target="presProps.xml"/><Relationship Id="rId64" Type="http://schemas.openxmlformats.org/officeDocument/2006/relationships/viewProps" Target="viewProps.xml"/><Relationship Id="rId65" Type="http://schemas.openxmlformats.org/officeDocument/2006/relationships/theme" Target="theme/theme1.xml"/><Relationship Id="rId66" Type="http://schemas.openxmlformats.org/officeDocument/2006/relationships/tableStyles" Target="tableStyles.xml"/><Relationship Id="rId50" Type="http://schemas.openxmlformats.org/officeDocument/2006/relationships/slide" Target="slides/slide40.xml"/><Relationship Id="rId51" Type="http://schemas.openxmlformats.org/officeDocument/2006/relationships/slide" Target="slides/slide41.xml"/><Relationship Id="rId52" Type="http://schemas.openxmlformats.org/officeDocument/2006/relationships/slide" Target="slides/slide42.xml"/><Relationship Id="rId53" Type="http://schemas.openxmlformats.org/officeDocument/2006/relationships/slide" Target="slides/slide43.xml"/><Relationship Id="rId54" Type="http://schemas.openxmlformats.org/officeDocument/2006/relationships/slide" Target="slides/slide44.xml"/><Relationship Id="rId55" Type="http://schemas.openxmlformats.org/officeDocument/2006/relationships/slide" Target="slides/slide45.xml"/><Relationship Id="rId56" Type="http://schemas.openxmlformats.org/officeDocument/2006/relationships/slide" Target="slides/slide46.xml"/><Relationship Id="rId57" Type="http://schemas.openxmlformats.org/officeDocument/2006/relationships/slide" Target="slides/slide47.xml"/><Relationship Id="rId58" Type="http://schemas.openxmlformats.org/officeDocument/2006/relationships/slide" Target="slides/slide48.xml"/><Relationship Id="rId59" Type="http://schemas.openxmlformats.org/officeDocument/2006/relationships/slide" Target="slides/slide49.xml"/><Relationship Id="rId40" Type="http://schemas.openxmlformats.org/officeDocument/2006/relationships/slide" Target="slides/slide30.xml"/><Relationship Id="rId41" Type="http://schemas.openxmlformats.org/officeDocument/2006/relationships/slide" Target="slides/slide31.xml"/><Relationship Id="rId42" Type="http://schemas.openxmlformats.org/officeDocument/2006/relationships/slide" Target="slides/slide32.xml"/><Relationship Id="rId43" Type="http://schemas.openxmlformats.org/officeDocument/2006/relationships/slide" Target="slides/slide33.xml"/><Relationship Id="rId44" Type="http://schemas.openxmlformats.org/officeDocument/2006/relationships/slide" Target="slides/slide34.xml"/><Relationship Id="rId45" Type="http://schemas.openxmlformats.org/officeDocument/2006/relationships/slide" Target="slides/slide35.xml"/><Relationship Id="rId46" Type="http://schemas.openxmlformats.org/officeDocument/2006/relationships/slide" Target="slides/slide36.xml"/><Relationship Id="rId47" Type="http://schemas.openxmlformats.org/officeDocument/2006/relationships/slide" Target="slides/slide37.xml"/><Relationship Id="rId48" Type="http://schemas.openxmlformats.org/officeDocument/2006/relationships/slide" Target="slides/slide38.xml"/><Relationship Id="rId49" Type="http://schemas.openxmlformats.org/officeDocument/2006/relationships/slide" Target="slides/slide3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 Id="rId9" Type="http://schemas.openxmlformats.org/officeDocument/2006/relationships/slideMaster" Target="slideMasters/slideMaster9.xml"/><Relationship Id="rId30" Type="http://schemas.openxmlformats.org/officeDocument/2006/relationships/slide" Target="slides/slide20.xml"/><Relationship Id="rId31" Type="http://schemas.openxmlformats.org/officeDocument/2006/relationships/slide" Target="slides/slide21.xml"/><Relationship Id="rId32" Type="http://schemas.openxmlformats.org/officeDocument/2006/relationships/slide" Target="slides/slide22.xml"/><Relationship Id="rId33" Type="http://schemas.openxmlformats.org/officeDocument/2006/relationships/slide" Target="slides/slide23.xml"/><Relationship Id="rId34" Type="http://schemas.openxmlformats.org/officeDocument/2006/relationships/slide" Target="slides/slide24.xml"/><Relationship Id="rId35" Type="http://schemas.openxmlformats.org/officeDocument/2006/relationships/slide" Target="slides/slide25.xml"/><Relationship Id="rId36" Type="http://schemas.openxmlformats.org/officeDocument/2006/relationships/slide" Target="slides/slide26.xml"/><Relationship Id="rId37" Type="http://schemas.openxmlformats.org/officeDocument/2006/relationships/slide" Target="slides/slide27.xml"/><Relationship Id="rId38" Type="http://schemas.openxmlformats.org/officeDocument/2006/relationships/slide" Target="slides/slide28.xml"/><Relationship Id="rId39" Type="http://schemas.openxmlformats.org/officeDocument/2006/relationships/slide" Target="slides/slide29.xml"/><Relationship Id="rId20" Type="http://schemas.openxmlformats.org/officeDocument/2006/relationships/slide" Target="slides/slide10.xml"/><Relationship Id="rId21" Type="http://schemas.openxmlformats.org/officeDocument/2006/relationships/slide" Target="slides/slide11.xml"/><Relationship Id="rId22" Type="http://schemas.openxmlformats.org/officeDocument/2006/relationships/slide" Target="slides/slide12.xml"/><Relationship Id="rId23" Type="http://schemas.openxmlformats.org/officeDocument/2006/relationships/slide" Target="slides/slide13.xml"/><Relationship Id="rId24" Type="http://schemas.openxmlformats.org/officeDocument/2006/relationships/slide" Target="slides/slide14.xml"/><Relationship Id="rId25" Type="http://schemas.openxmlformats.org/officeDocument/2006/relationships/slide" Target="slides/slide15.xml"/><Relationship Id="rId26" Type="http://schemas.openxmlformats.org/officeDocument/2006/relationships/slide" Target="slides/slide16.xml"/><Relationship Id="rId27" Type="http://schemas.openxmlformats.org/officeDocument/2006/relationships/slide" Target="slides/slide17.xml"/><Relationship Id="rId28" Type="http://schemas.openxmlformats.org/officeDocument/2006/relationships/slide" Target="slides/slide18.xml"/><Relationship Id="rId29" Type="http://schemas.openxmlformats.org/officeDocument/2006/relationships/slide" Target="slides/slide19.xml"/><Relationship Id="rId60" Type="http://schemas.openxmlformats.org/officeDocument/2006/relationships/slide" Target="slides/slide50.xml"/><Relationship Id="rId61" Type="http://schemas.openxmlformats.org/officeDocument/2006/relationships/notesMaster" Target="notesMasters/notesMaster1.xml"/><Relationship Id="rId62" Type="http://schemas.openxmlformats.org/officeDocument/2006/relationships/printerSettings" Target="printerSettings/printerSettings1.bin"/><Relationship Id="rId10" Type="http://schemas.openxmlformats.org/officeDocument/2006/relationships/slideMaster" Target="slideMasters/slideMaster10.xml"/><Relationship Id="rId11" Type="http://schemas.openxmlformats.org/officeDocument/2006/relationships/slide" Target="slides/slide1.xml"/><Relationship Id="rId12"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60770" name="Rectangle 1"/>
          <p:cNvSpPr>
            <a:spLocks noGrp="1" noRot="1" noChangeAspect="1" noChangeArrowheads="1" noTextEdit="1"/>
          </p:cNvSpPr>
          <p:nvPr>
            <p:ph type="sldImg"/>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sp>
      <p:sp>
        <p:nvSpPr>
          <p:cNvPr id="16386" name="Rectangle 2"/>
          <p:cNvSpPr>
            <a:spLocks noGrp="1" noChangeArrowheads="1"/>
          </p:cNvSpPr>
          <p:nvPr>
            <p:ph type="body" sz="quarter" idx="1"/>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01159979"/>
      </p:ext>
    </p:extLst>
  </p:cSld>
  <p:clrMap bg1="lt1" tx1="dk1" bg2="lt2" tx2="dk2" accent1="accent1" accent2="accent2" accent3="accent3" accent4="accent4" accent5="accent5" accent6="accent6" hlink="hlink" folHlink="folHlink"/>
  <p:notesStyle>
    <a:lvl1pPr algn="l" rtl="0" eaLnBrk="0" fontAlgn="base" hangingPunct="0">
      <a:spcBef>
        <a:spcPct val="0"/>
      </a:spcBef>
      <a:spcAft>
        <a:spcPct val="0"/>
      </a:spcAft>
      <a:defRPr sz="1200" kern="1200">
        <a:solidFill>
          <a:schemeClr val="tx1"/>
        </a:solidFill>
        <a:latin typeface="Palatino" pitchFamily="8" charset="0"/>
        <a:ea typeface="ＭＳ Ｐゴシック" charset="-128"/>
        <a:cs typeface="ＭＳ Ｐゴシック" charset="-128"/>
      </a:defRPr>
    </a:lvl1pPr>
    <a:lvl2pPr marL="4572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2pPr>
    <a:lvl3pPr marL="9144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3pPr>
    <a:lvl4pPr marL="13716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4pPr>
    <a:lvl5pPr marL="1828800" algn="l" rtl="0" eaLnBrk="0" fontAlgn="base" hangingPunct="0">
      <a:spcBef>
        <a:spcPct val="0"/>
      </a:spcBef>
      <a:spcAft>
        <a:spcPct val="0"/>
      </a:spcAft>
      <a:defRPr sz="1200" kern="1200">
        <a:solidFill>
          <a:schemeClr val="tx1"/>
        </a:solidFill>
        <a:latin typeface="Palatino" pitchFamily="8" charset="0"/>
        <a:ea typeface="ＭＳ Ｐゴシック" pitchFamily="8"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02571899"/>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4943226"/>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7" name="Rectangle 6"/>
          <p:cNvSpPr/>
          <p:nvPr/>
        </p:nvSpPr>
        <p:spPr>
          <a:xfrm>
            <a:off x="5665694" y="357717"/>
            <a:ext cx="10078720" cy="5200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8" name="Rectangle 7"/>
          <p:cNvSpPr/>
          <p:nvPr/>
        </p:nvSpPr>
        <p:spPr>
          <a:xfrm>
            <a:off x="478116" y="357718"/>
            <a:ext cx="325120" cy="51824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ctrTitle"/>
          </p:nvPr>
        </p:nvSpPr>
        <p:spPr>
          <a:xfrm>
            <a:off x="5689600" y="5611906"/>
            <a:ext cx="9704832" cy="1398245"/>
          </a:xfrm>
        </p:spPr>
        <p:txBody>
          <a:bodyPr vert="horz" lIns="145143" tIns="72571" rIns="145143" bIns="72571" rtlCol="0" anchor="b" anchorCtr="0">
            <a:normAutofit/>
          </a:bodyPr>
          <a:lstStyle>
            <a:lvl1pPr algn="l" defTabSz="1451427" rtl="0" eaLnBrk="1" latinLnBrk="0" hangingPunct="1">
              <a:spcBef>
                <a:spcPct val="0"/>
              </a:spcBef>
              <a:buNone/>
              <a:defRPr sz="7300" kern="1200">
                <a:solidFill>
                  <a:schemeClr val="accent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5689600" y="7010400"/>
            <a:ext cx="9704832" cy="829056"/>
          </a:xfrm>
        </p:spPr>
        <p:txBody>
          <a:bodyPr vert="horz" lIns="145143" tIns="72571" rIns="145143" bIns="72571" rtlCol="0">
            <a:normAutofit/>
          </a:bodyPr>
          <a:lstStyle>
            <a:lvl1pPr marL="0" indent="0" algn="l" defTabSz="1451427" rtl="0" eaLnBrk="1" latinLnBrk="0" hangingPunct="1">
              <a:spcBef>
                <a:spcPts val="0"/>
              </a:spcBef>
              <a:buClr>
                <a:schemeClr val="accent1"/>
              </a:buClr>
              <a:buSzPct val="100000"/>
              <a:buFont typeface="Wingdings 2" pitchFamily="18" charset="2"/>
              <a:buNone/>
              <a:defRPr sz="2500" kern="1200">
                <a:solidFill>
                  <a:schemeClr val="tx2"/>
                </a:solidFill>
                <a:latin typeface="+mn-lt"/>
                <a:ea typeface="+mn-ea"/>
                <a:cs typeface="+mn-cs"/>
              </a:defRPr>
            </a:lvl1pPr>
            <a:lvl2pPr marL="725714" indent="0" algn="ctr">
              <a:buNone/>
              <a:defRPr>
                <a:solidFill>
                  <a:schemeClr val="tx1">
                    <a:tint val="75000"/>
                  </a:schemeClr>
                </a:solidFill>
              </a:defRPr>
            </a:lvl2pPr>
            <a:lvl3pPr marL="1451427" indent="0" algn="ctr">
              <a:buNone/>
              <a:defRPr>
                <a:solidFill>
                  <a:schemeClr val="tx1">
                    <a:tint val="75000"/>
                  </a:schemeClr>
                </a:solidFill>
              </a:defRPr>
            </a:lvl3pPr>
            <a:lvl4pPr marL="2177141" indent="0" algn="ctr">
              <a:buNone/>
              <a:defRPr>
                <a:solidFill>
                  <a:schemeClr val="tx1">
                    <a:tint val="75000"/>
                  </a:schemeClr>
                </a:solidFill>
              </a:defRPr>
            </a:lvl4pPr>
            <a:lvl5pPr marL="2902854" indent="0" algn="ctr">
              <a:buNone/>
              <a:defRPr>
                <a:solidFill>
                  <a:schemeClr val="tx1">
                    <a:tint val="75000"/>
                  </a:schemeClr>
                </a:solidFill>
              </a:defRPr>
            </a:lvl5pPr>
            <a:lvl6pPr marL="3628568" indent="0" algn="ctr">
              <a:buNone/>
              <a:defRPr>
                <a:solidFill>
                  <a:schemeClr val="tx1">
                    <a:tint val="75000"/>
                  </a:schemeClr>
                </a:solidFill>
              </a:defRPr>
            </a:lvl6pPr>
            <a:lvl7pPr marL="4354281" indent="0" algn="ctr">
              <a:buNone/>
              <a:defRPr>
                <a:solidFill>
                  <a:schemeClr val="tx1">
                    <a:tint val="75000"/>
                  </a:schemeClr>
                </a:solidFill>
              </a:defRPr>
            </a:lvl7pPr>
            <a:lvl8pPr marL="5079995" indent="0" algn="ctr">
              <a:buNone/>
              <a:defRPr>
                <a:solidFill>
                  <a:schemeClr val="tx1">
                    <a:tint val="75000"/>
                  </a:schemeClr>
                </a:solidFill>
              </a:defRPr>
            </a:lvl8pPr>
            <a:lvl9pPr marL="5805708"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825067" y="520701"/>
            <a:ext cx="9786112" cy="486833"/>
          </a:xfrm>
        </p:spPr>
        <p:txBody>
          <a:bodyPr vert="horz" lIns="145143" tIns="72571" rIns="145143" bIns="72571" rtlCol="0" anchor="ctr"/>
          <a:lstStyle>
            <a:lvl1pPr marL="0" algn="r" defTabSz="1451427" rtl="0" eaLnBrk="1" latinLnBrk="0" hangingPunct="1">
              <a:defRPr sz="3500" b="0" kern="1200" baseline="0">
                <a:solidFill>
                  <a:schemeClr val="bg1"/>
                </a:solidFill>
                <a:latin typeface="+mn-lt"/>
                <a:ea typeface="+mn-ea"/>
                <a:cs typeface="+mn-cs"/>
              </a:defRPr>
            </a:lvl1p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a:xfrm>
            <a:off x="5722112" y="8475134"/>
            <a:ext cx="8420608" cy="486833"/>
          </a:xfrm>
        </p:spPr>
        <p:txBody>
          <a:bodyPr vert="horz" lIns="145143" tIns="72571" rIns="145143" bIns="72571" rtlCol="0" anchor="ctr"/>
          <a:lstStyle>
            <a:lvl1pPr marL="0" algn="l" defTabSz="1451427" rtl="0" eaLnBrk="1" latinLnBrk="0" hangingPunct="1">
              <a:defRPr sz="1700" b="1" kern="1200">
                <a:solidFill>
                  <a:schemeClr val="tx2">
                    <a:lumMod val="60000"/>
                    <a:lumOff val="40000"/>
                  </a:schemeClr>
                </a:solidFill>
                <a:latin typeface="+mn-lt"/>
                <a:ea typeface="+mn-ea"/>
                <a:cs typeface="+mn-cs"/>
              </a:defRPr>
            </a:lvl1pPr>
          </a:lstStyle>
          <a:p>
            <a:endParaRPr lang="en-US"/>
          </a:p>
        </p:txBody>
      </p:sp>
      <p:sp>
        <p:nvSpPr>
          <p:cNvPr id="6" name="Slide Number Placeholder 5"/>
          <p:cNvSpPr>
            <a:spLocks noGrp="1"/>
          </p:cNvSpPr>
          <p:nvPr>
            <p:ph type="sldNum" sz="quarter" idx="12"/>
          </p:nvPr>
        </p:nvSpPr>
        <p:spPr>
          <a:xfrm>
            <a:off x="14678212" y="8475134"/>
            <a:ext cx="1219200" cy="486833"/>
          </a:xfrm>
        </p:spPr>
        <p:txBody>
          <a:bodyPr vert="horz" lIns="145143" tIns="72571" rIns="145143" bIns="72571" rtlCol="0" anchor="ctr"/>
          <a:lstStyle>
            <a:lvl1pPr marL="0" algn="r" defTabSz="1451427" rtl="0" eaLnBrk="1" latinLnBrk="0" hangingPunct="1">
              <a:defRPr sz="1700" b="1" kern="1200">
                <a:solidFill>
                  <a:schemeClr val="tx2">
                    <a:lumMod val="60000"/>
                    <a:lumOff val="40000"/>
                  </a:schemeClr>
                </a:solidFill>
                <a:latin typeface="+mn-lt"/>
                <a:ea typeface="+mn-ea"/>
                <a:cs typeface="+mn-cs"/>
              </a:defRPr>
            </a:lvl1pPr>
          </a:lstStyle>
          <a:p>
            <a:fld id="{57AF16DE-A0D5-4438-950F-5B1E159C2C28}" type="slidenum">
              <a:rPr lang="en-US" smtClean="0"/>
              <a:pPr/>
              <a:t>‹#›</a:t>
            </a:fld>
            <a:endParaRPr lang="en-US"/>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7" name="Rectangle 6"/>
          <p:cNvSpPr/>
          <p:nvPr/>
        </p:nvSpPr>
        <p:spPr>
          <a:xfrm>
            <a:off x="12821522"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12821522" y="8475134"/>
            <a:ext cx="3115733" cy="486833"/>
          </a:xfrm>
        </p:spPr>
        <p:txBody>
          <a:body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Picture">
    <p:spTree>
      <p:nvGrpSpPr>
        <p:cNvPr id="1" name=""/>
        <p:cNvGrpSpPr/>
        <p:nvPr/>
      </p:nvGrpSpPr>
      <p:grpSpPr>
        <a:xfrm>
          <a:off x="0" y="0"/>
          <a:ext cx="0" cy="0"/>
          <a:chOff x="0" y="0"/>
          <a:chExt cx="0" cy="0"/>
        </a:xfrm>
      </p:grpSpPr>
      <p:sp>
        <p:nvSpPr>
          <p:cNvPr id="7" name="Rectangle 6"/>
          <p:cNvSpPr/>
          <p:nvPr/>
        </p:nvSpPr>
        <p:spPr>
          <a:xfrm>
            <a:off x="5665694" y="357717"/>
            <a:ext cx="10078720" cy="34137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ctrTitle"/>
          </p:nvPr>
        </p:nvSpPr>
        <p:spPr>
          <a:xfrm>
            <a:off x="5689599" y="5562600"/>
            <a:ext cx="9702967" cy="1447800"/>
          </a:xfrm>
        </p:spPr>
        <p:txBody>
          <a:bodyPr>
            <a:normAutofit/>
          </a:bodyPr>
          <a:lstStyle>
            <a:lvl1pPr>
              <a:defRPr sz="7300"/>
            </a:lvl1pPr>
          </a:lstStyle>
          <a:p>
            <a:r>
              <a:rPr lang="en-US" smtClean="0"/>
              <a:t>Click to edit Master title style</a:t>
            </a:r>
            <a:endParaRPr/>
          </a:p>
        </p:txBody>
      </p:sp>
      <p:sp>
        <p:nvSpPr>
          <p:cNvPr id="3" name="Subtitle 2"/>
          <p:cNvSpPr>
            <a:spLocks noGrp="1"/>
          </p:cNvSpPr>
          <p:nvPr>
            <p:ph type="subTitle" idx="1"/>
          </p:nvPr>
        </p:nvSpPr>
        <p:spPr>
          <a:xfrm>
            <a:off x="5689602" y="7010399"/>
            <a:ext cx="9702965" cy="824753"/>
          </a:xfrm>
        </p:spPr>
        <p:txBody>
          <a:bodyPr>
            <a:normAutofit/>
          </a:bodyPr>
          <a:lstStyle>
            <a:lvl1pPr marL="0" indent="0" algn="l">
              <a:spcBef>
                <a:spcPct val="0"/>
              </a:spcBef>
              <a:buNone/>
              <a:defRPr sz="2500">
                <a:solidFill>
                  <a:schemeClr val="tx2"/>
                </a:solidFill>
              </a:defRPr>
            </a:lvl1pPr>
            <a:lvl2pPr marL="725714" indent="0" algn="ctr">
              <a:spcBef>
                <a:spcPct val="0"/>
              </a:spcBef>
              <a:buNone/>
              <a:defRPr>
                <a:solidFill>
                  <a:schemeClr val="tx1">
                    <a:tint val="75000"/>
                  </a:schemeClr>
                </a:solidFill>
              </a:defRPr>
            </a:lvl2pPr>
            <a:lvl3pPr marL="1451427" indent="0" algn="ctr">
              <a:buNone/>
              <a:defRPr>
                <a:solidFill>
                  <a:schemeClr val="tx1">
                    <a:tint val="75000"/>
                  </a:schemeClr>
                </a:solidFill>
              </a:defRPr>
            </a:lvl3pPr>
            <a:lvl4pPr marL="2177141" indent="0" algn="ctr">
              <a:buNone/>
              <a:defRPr>
                <a:solidFill>
                  <a:schemeClr val="tx1">
                    <a:tint val="75000"/>
                  </a:schemeClr>
                </a:solidFill>
              </a:defRPr>
            </a:lvl4pPr>
            <a:lvl5pPr marL="2902854" indent="0" algn="ctr">
              <a:buNone/>
              <a:defRPr>
                <a:solidFill>
                  <a:schemeClr val="tx1">
                    <a:tint val="75000"/>
                  </a:schemeClr>
                </a:solidFill>
              </a:defRPr>
            </a:lvl5pPr>
            <a:lvl6pPr marL="3628568" indent="0" algn="ctr">
              <a:buNone/>
              <a:defRPr>
                <a:solidFill>
                  <a:schemeClr val="tx1">
                    <a:tint val="75000"/>
                  </a:schemeClr>
                </a:solidFill>
              </a:defRPr>
            </a:lvl6pPr>
            <a:lvl7pPr marL="4354281" indent="0" algn="ctr">
              <a:buNone/>
              <a:defRPr>
                <a:solidFill>
                  <a:schemeClr val="tx1">
                    <a:tint val="75000"/>
                  </a:schemeClr>
                </a:solidFill>
              </a:defRPr>
            </a:lvl7pPr>
            <a:lvl8pPr marL="5079995" indent="0" algn="ctr">
              <a:buNone/>
              <a:defRPr>
                <a:solidFill>
                  <a:schemeClr val="tx1">
                    <a:tint val="75000"/>
                  </a:schemeClr>
                </a:solidFill>
              </a:defRPr>
            </a:lvl8pPr>
            <a:lvl9pPr marL="5805708" indent="0" algn="ctr">
              <a:buNone/>
              <a:defRPr>
                <a:solidFill>
                  <a:schemeClr val="tx1">
                    <a:tint val="75000"/>
                  </a:schemeClr>
                </a:solidFill>
              </a:defRPr>
            </a:lvl9pPr>
          </a:lstStyle>
          <a:p>
            <a:r>
              <a:rPr lang="en-US" smtClean="0"/>
              <a:t>Click to edit Master subtitle style</a:t>
            </a:r>
            <a:endParaRPr dirty="0"/>
          </a:p>
        </p:txBody>
      </p:sp>
      <p:sp>
        <p:nvSpPr>
          <p:cNvPr id="4" name="Date Placeholder 3"/>
          <p:cNvSpPr>
            <a:spLocks noGrp="1"/>
          </p:cNvSpPr>
          <p:nvPr>
            <p:ph type="dt" sz="half" idx="10"/>
          </p:nvPr>
        </p:nvSpPr>
        <p:spPr>
          <a:xfrm>
            <a:off x="5825067" y="519954"/>
            <a:ext cx="9777506" cy="486833"/>
          </a:xfrm>
        </p:spPr>
        <p:txBody>
          <a:bodyPr/>
          <a:lstStyle>
            <a:lvl1pPr>
              <a:defRPr sz="3500" b="0" baseline="0">
                <a:solidFill>
                  <a:schemeClr val="bg1"/>
                </a:solidFill>
              </a:defRPr>
            </a:lvl1p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a:xfrm>
            <a:off x="5713506" y="8475134"/>
            <a:ext cx="8416199" cy="486833"/>
          </a:xfrm>
        </p:spPr>
        <p:txBody>
          <a:bodyPr/>
          <a:lstStyle/>
          <a:p>
            <a:endParaRPr lang="en-US"/>
          </a:p>
        </p:txBody>
      </p:sp>
      <p:sp>
        <p:nvSpPr>
          <p:cNvPr id="6" name="Slide Number Placeholder 5"/>
          <p:cNvSpPr>
            <a:spLocks noGrp="1"/>
          </p:cNvSpPr>
          <p:nvPr>
            <p:ph type="sldNum" sz="quarter" idx="12"/>
          </p:nvPr>
        </p:nvSpPr>
        <p:spPr>
          <a:xfrm>
            <a:off x="14694149" y="8475134"/>
            <a:ext cx="1219200" cy="486833"/>
          </a:xfrm>
        </p:spPr>
        <p:txBody>
          <a:bodyPr vert="horz" lIns="145143" tIns="72571" rIns="145143" bIns="72571" rtlCol="0" anchor="ctr"/>
          <a:lstStyle>
            <a:lvl1pPr marL="0" algn="r" defTabSz="1451427" rtl="0" eaLnBrk="1" latinLnBrk="0" hangingPunct="1">
              <a:defRPr sz="1700" b="1" kern="1200">
                <a:solidFill>
                  <a:schemeClr val="tx2">
                    <a:lumMod val="60000"/>
                    <a:lumOff val="40000"/>
                  </a:schemeClr>
                </a:solidFill>
                <a:latin typeface="+mn-lt"/>
                <a:ea typeface="+mn-ea"/>
                <a:cs typeface="+mn-cs"/>
              </a:defRPr>
            </a:lvl1p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5689601" y="3836895"/>
            <a:ext cx="10038875" cy="1706880"/>
          </a:xfrm>
        </p:spPr>
        <p:txBody>
          <a:bodyPr/>
          <a:lstStyle>
            <a:lvl1pPr>
              <a:buNone/>
              <a:defRPr/>
            </a:lvl1pPr>
          </a:lstStyle>
          <a:p>
            <a:r>
              <a:rPr lang="en-US" smtClean="0"/>
              <a:t>Drag picture to placeholder or click icon to add</a:t>
            </a:r>
            <a:endParaRPr/>
          </a:p>
        </p:txBody>
      </p:sp>
      <p:sp>
        <p:nvSpPr>
          <p:cNvPr id="10" name="Rectangle 9"/>
          <p:cNvSpPr/>
          <p:nvPr/>
        </p:nvSpPr>
        <p:spPr>
          <a:xfrm>
            <a:off x="478116" y="357718"/>
            <a:ext cx="325120" cy="518247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Content, and Picture">
    <p:spTree>
      <p:nvGrpSpPr>
        <p:cNvPr id="1" name=""/>
        <p:cNvGrpSpPr/>
        <p:nvPr/>
      </p:nvGrpSpPr>
      <p:grpSpPr>
        <a:xfrm>
          <a:off x="0" y="0"/>
          <a:ext cx="0" cy="0"/>
          <a:chOff x="0" y="0"/>
          <a:chExt cx="0" cy="0"/>
        </a:xfrm>
      </p:grpSpPr>
      <p:sp>
        <p:nvSpPr>
          <p:cNvPr id="7" name="Rectangle 6"/>
          <p:cNvSpPr/>
          <p:nvPr/>
        </p:nvSpPr>
        <p:spPr>
          <a:xfrm>
            <a:off x="479778"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3872753" y="1219200"/>
            <a:ext cx="11570448" cy="1524000"/>
          </a:xfrm>
        </p:spPr>
        <p:txBody>
          <a:bodyPr/>
          <a:lstStyle/>
          <a:p>
            <a:r>
              <a:rPr lang="en-US" smtClean="0"/>
              <a:t>Click to edit Master title style</a:t>
            </a:r>
            <a:endParaRPr/>
          </a:p>
        </p:txBody>
      </p:sp>
      <p:sp>
        <p:nvSpPr>
          <p:cNvPr id="3" name="Content Placeholder 2"/>
          <p:cNvSpPr>
            <a:spLocks noGrp="1"/>
          </p:cNvSpPr>
          <p:nvPr>
            <p:ph idx="1"/>
          </p:nvPr>
        </p:nvSpPr>
        <p:spPr>
          <a:xfrm>
            <a:off x="3872753" y="2946401"/>
            <a:ext cx="11570448" cy="5221817"/>
          </a:xfrm>
        </p:spPr>
        <p:txBody>
          <a:bodyPr/>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a:xfrm>
            <a:off x="12821522" y="8475134"/>
            <a:ext cx="3115733" cy="486833"/>
          </a:xfrm>
        </p:spPr>
        <p:txBody>
          <a:body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a:xfrm>
            <a:off x="3872752" y="8475134"/>
            <a:ext cx="8758848" cy="486833"/>
          </a:xfrm>
        </p:spPr>
        <p:txBody>
          <a:bodyPr/>
          <a:lstStyle/>
          <a:p>
            <a:endParaRPr lang="en-US"/>
          </a:p>
        </p:txBody>
      </p:sp>
      <p:sp>
        <p:nvSpPr>
          <p:cNvPr id="6" name="Slide Number Placeholder 5"/>
          <p:cNvSpPr>
            <a:spLocks noGrp="1"/>
          </p:cNvSpPr>
          <p:nvPr>
            <p:ph type="sldNum" sz="quarter" idx="12"/>
          </p:nvPr>
        </p:nvSpPr>
        <p:spPr>
          <a:xfrm>
            <a:off x="589678" y="481356"/>
            <a:ext cx="900455" cy="486833"/>
          </a:xfrm>
        </p:spPr>
        <p:txBody>
          <a:body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479778" y="2635624"/>
            <a:ext cx="2926080" cy="6167717"/>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7" name="Rectangle 6"/>
          <p:cNvSpPr/>
          <p:nvPr/>
        </p:nvSpPr>
        <p:spPr>
          <a:xfrm>
            <a:off x="13793693" y="357717"/>
            <a:ext cx="1953908" cy="846666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3928535" y="4572000"/>
            <a:ext cx="8829237" cy="1864659"/>
          </a:xfrm>
        </p:spPr>
        <p:txBody>
          <a:bodyPr anchor="b" anchorCtr="0"/>
          <a:lstStyle>
            <a:lvl1pPr algn="r">
              <a:defRPr sz="7300" b="0" cap="none" baseline="0"/>
            </a:lvl1pPr>
          </a:lstStyle>
          <a:p>
            <a:r>
              <a:rPr lang="en-US" smtClean="0"/>
              <a:t>Click to edit Master title style</a:t>
            </a:r>
            <a:endParaRPr/>
          </a:p>
        </p:txBody>
      </p:sp>
      <p:sp>
        <p:nvSpPr>
          <p:cNvPr id="3" name="Text Placeholder 2"/>
          <p:cNvSpPr>
            <a:spLocks noGrp="1"/>
          </p:cNvSpPr>
          <p:nvPr>
            <p:ph type="body" idx="1"/>
          </p:nvPr>
        </p:nvSpPr>
        <p:spPr>
          <a:xfrm>
            <a:off x="3928535" y="6432552"/>
            <a:ext cx="8829237" cy="1761067"/>
          </a:xfrm>
        </p:spPr>
        <p:txBody>
          <a:bodyPr anchor="t" anchorCtr="0">
            <a:normAutofit/>
          </a:bodyPr>
          <a:lstStyle>
            <a:lvl1pPr marL="0" indent="0" algn="r">
              <a:spcBef>
                <a:spcPts val="0"/>
              </a:spcBef>
              <a:buNone/>
              <a:defRPr sz="2500">
                <a:solidFill>
                  <a:schemeClr val="tx2"/>
                </a:solidFill>
              </a:defRPr>
            </a:lvl1pPr>
            <a:lvl2pPr marL="725714" indent="0">
              <a:buNone/>
              <a:defRPr sz="2900">
                <a:solidFill>
                  <a:schemeClr val="tx1">
                    <a:tint val="75000"/>
                  </a:schemeClr>
                </a:solidFill>
              </a:defRPr>
            </a:lvl2pPr>
            <a:lvl3pPr marL="1451427" indent="0">
              <a:buNone/>
              <a:defRPr sz="2500">
                <a:solidFill>
                  <a:schemeClr val="tx1">
                    <a:tint val="75000"/>
                  </a:schemeClr>
                </a:solidFill>
              </a:defRPr>
            </a:lvl3pPr>
            <a:lvl4pPr marL="2177141" indent="0">
              <a:buNone/>
              <a:defRPr sz="2200">
                <a:solidFill>
                  <a:schemeClr val="tx1">
                    <a:tint val="75000"/>
                  </a:schemeClr>
                </a:solidFill>
              </a:defRPr>
            </a:lvl4pPr>
            <a:lvl5pPr marL="2902854" indent="0">
              <a:buNone/>
              <a:defRPr sz="2200">
                <a:solidFill>
                  <a:schemeClr val="tx1">
                    <a:tint val="75000"/>
                  </a:schemeClr>
                </a:solidFill>
              </a:defRPr>
            </a:lvl5pPr>
            <a:lvl6pPr marL="3628568" indent="0">
              <a:buNone/>
              <a:defRPr sz="2200">
                <a:solidFill>
                  <a:schemeClr val="tx1">
                    <a:tint val="75000"/>
                  </a:schemeClr>
                </a:solidFill>
              </a:defRPr>
            </a:lvl6pPr>
            <a:lvl7pPr marL="4354281" indent="0">
              <a:buNone/>
              <a:defRPr sz="2200">
                <a:solidFill>
                  <a:schemeClr val="tx1">
                    <a:tint val="75000"/>
                  </a:schemeClr>
                </a:solidFill>
              </a:defRPr>
            </a:lvl7pPr>
            <a:lvl8pPr marL="5079995" indent="0">
              <a:buNone/>
              <a:defRPr sz="2200">
                <a:solidFill>
                  <a:schemeClr val="tx1">
                    <a:tint val="75000"/>
                  </a:schemeClr>
                </a:solidFill>
              </a:defRPr>
            </a:lvl8pPr>
            <a:lvl9pPr marL="5805708" indent="0">
              <a:buNone/>
              <a:defRPr sz="2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9889066" y="8475134"/>
            <a:ext cx="2884644" cy="486833"/>
          </a:xfrm>
        </p:spPr>
        <p:txBody>
          <a:body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a:xfrm>
            <a:off x="310777" y="8475134"/>
            <a:ext cx="9442823" cy="486833"/>
          </a:xfrm>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spTree>
      <p:nvGrpSpPr>
        <p:cNvPr id="1" name=""/>
        <p:cNvGrpSpPr/>
        <p:nvPr/>
      </p:nvGrpSpPr>
      <p:grpSpPr>
        <a:xfrm>
          <a:off x="0" y="0"/>
          <a:ext cx="0" cy="0"/>
          <a:chOff x="0" y="0"/>
          <a:chExt cx="0" cy="0"/>
        </a:xfrm>
      </p:grpSpPr>
      <p:sp>
        <p:nvSpPr>
          <p:cNvPr id="7" name="Rectangle 6"/>
          <p:cNvSpPr/>
          <p:nvPr/>
        </p:nvSpPr>
        <p:spPr>
          <a:xfrm>
            <a:off x="479778" y="6364941"/>
            <a:ext cx="5283200" cy="245944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6613963" y="4572001"/>
            <a:ext cx="8829237" cy="1864659"/>
          </a:xfrm>
        </p:spPr>
        <p:txBody>
          <a:bodyPr anchor="b" anchorCtr="0"/>
          <a:lstStyle>
            <a:lvl1pPr algn="r">
              <a:defRPr sz="7300" b="0" cap="none" baseline="0"/>
            </a:lvl1pPr>
          </a:lstStyle>
          <a:p>
            <a:r>
              <a:rPr lang="en-US" smtClean="0"/>
              <a:t>Click to edit Master title style</a:t>
            </a:r>
            <a:endParaRPr/>
          </a:p>
        </p:txBody>
      </p:sp>
      <p:sp>
        <p:nvSpPr>
          <p:cNvPr id="3" name="Text Placeholder 2"/>
          <p:cNvSpPr>
            <a:spLocks noGrp="1"/>
          </p:cNvSpPr>
          <p:nvPr>
            <p:ph type="body" idx="1"/>
          </p:nvPr>
        </p:nvSpPr>
        <p:spPr>
          <a:xfrm>
            <a:off x="6613963" y="6432552"/>
            <a:ext cx="8829237" cy="1761067"/>
          </a:xfrm>
        </p:spPr>
        <p:txBody>
          <a:bodyPr anchor="t" anchorCtr="0">
            <a:normAutofit/>
          </a:bodyPr>
          <a:lstStyle>
            <a:lvl1pPr marL="0" indent="0" algn="r">
              <a:spcBef>
                <a:spcPts val="0"/>
              </a:spcBef>
              <a:buNone/>
              <a:defRPr sz="2500">
                <a:solidFill>
                  <a:schemeClr val="tx2"/>
                </a:solidFill>
              </a:defRPr>
            </a:lvl1pPr>
            <a:lvl2pPr marL="725714" indent="0">
              <a:buNone/>
              <a:defRPr sz="2900">
                <a:solidFill>
                  <a:schemeClr val="tx1">
                    <a:tint val="75000"/>
                  </a:schemeClr>
                </a:solidFill>
              </a:defRPr>
            </a:lvl2pPr>
            <a:lvl3pPr marL="1451427" indent="0">
              <a:buNone/>
              <a:defRPr sz="2500">
                <a:solidFill>
                  <a:schemeClr val="tx1">
                    <a:tint val="75000"/>
                  </a:schemeClr>
                </a:solidFill>
              </a:defRPr>
            </a:lvl3pPr>
            <a:lvl4pPr marL="2177141" indent="0">
              <a:buNone/>
              <a:defRPr sz="2200">
                <a:solidFill>
                  <a:schemeClr val="tx1">
                    <a:tint val="75000"/>
                  </a:schemeClr>
                </a:solidFill>
              </a:defRPr>
            </a:lvl4pPr>
            <a:lvl5pPr marL="2902854" indent="0">
              <a:buNone/>
              <a:defRPr sz="2200">
                <a:solidFill>
                  <a:schemeClr val="tx1">
                    <a:tint val="75000"/>
                  </a:schemeClr>
                </a:solidFill>
              </a:defRPr>
            </a:lvl5pPr>
            <a:lvl6pPr marL="3628568" indent="0">
              <a:buNone/>
              <a:defRPr sz="2200">
                <a:solidFill>
                  <a:schemeClr val="tx1">
                    <a:tint val="75000"/>
                  </a:schemeClr>
                </a:solidFill>
              </a:defRPr>
            </a:lvl6pPr>
            <a:lvl7pPr marL="4354281" indent="0">
              <a:buNone/>
              <a:defRPr sz="2200">
                <a:solidFill>
                  <a:schemeClr val="tx1">
                    <a:tint val="75000"/>
                  </a:schemeClr>
                </a:solidFill>
              </a:defRPr>
            </a:lvl7pPr>
            <a:lvl8pPr marL="5079995" indent="0">
              <a:buNone/>
              <a:defRPr sz="2200">
                <a:solidFill>
                  <a:schemeClr val="tx1">
                    <a:tint val="75000"/>
                  </a:schemeClr>
                </a:solidFill>
              </a:defRPr>
            </a:lvl8pPr>
            <a:lvl9pPr marL="5805708" indent="0">
              <a:buNone/>
              <a:defRPr sz="2200">
                <a:solidFill>
                  <a:schemeClr val="tx1">
                    <a:tint val="75000"/>
                  </a:schemeClr>
                </a:solidFill>
              </a:defRPr>
            </a:lvl9pPr>
          </a:lstStyle>
          <a:p>
            <a:pPr lvl="0"/>
            <a:r>
              <a:rPr lang="en-US" smtClean="0"/>
              <a:t>Click to edit Master text styles</a:t>
            </a:r>
          </a:p>
        </p:txBody>
      </p:sp>
      <p:sp>
        <p:nvSpPr>
          <p:cNvPr id="6" name="Slide Number Placeholder 5"/>
          <p:cNvSpPr>
            <a:spLocks noGrp="1"/>
          </p:cNvSpPr>
          <p:nvPr>
            <p:ph type="sldNum" sz="quarter" idx="12"/>
          </p:nvPr>
        </p:nvSpPr>
        <p:spPr>
          <a:xfrm>
            <a:off x="624377" y="8139954"/>
            <a:ext cx="900455" cy="486833"/>
          </a:xfrm>
        </p:spPr>
        <p:txBody>
          <a:bodyPr/>
          <a:lstStyle/>
          <a:p>
            <a:fld id="{57AF16DE-A0D5-4438-950F-5B1E159C2C28}" type="slidenum">
              <a:rPr lang="en-US" smtClean="0"/>
              <a:pPr/>
              <a:t>‹#›</a:t>
            </a:fld>
            <a:endParaRPr lang="en-US"/>
          </a:p>
        </p:txBody>
      </p:sp>
      <p:sp>
        <p:nvSpPr>
          <p:cNvPr id="9" name="Picture Placeholder 8"/>
          <p:cNvSpPr>
            <a:spLocks noGrp="1"/>
          </p:cNvSpPr>
          <p:nvPr>
            <p:ph type="pic" sz="quarter" idx="13"/>
          </p:nvPr>
        </p:nvSpPr>
        <p:spPr>
          <a:xfrm>
            <a:off x="479776" y="357717"/>
            <a:ext cx="5283200" cy="5918200"/>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812800"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Content Placeholder 3"/>
          <p:cNvSpPr>
            <a:spLocks noGrp="1"/>
          </p:cNvSpPr>
          <p:nvPr>
            <p:ph sz="half" idx="2"/>
          </p:nvPr>
        </p:nvSpPr>
        <p:spPr>
          <a:xfrm>
            <a:off x="7613227"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10" name="Rectangle 9"/>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219200"/>
            <a:ext cx="13134848" cy="1524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812800" y="2738843"/>
            <a:ext cx="6339840" cy="853016"/>
          </a:xfrm>
        </p:spPr>
        <p:txBody>
          <a:bodyPr anchor="b">
            <a:noAutofit/>
          </a:bodyPr>
          <a:lstStyle>
            <a:lvl1pPr marL="0" indent="0" algn="ctr">
              <a:spcBef>
                <a:spcPct val="0"/>
              </a:spcBef>
              <a:buNone/>
              <a:defRPr sz="3200" b="1">
                <a:solidFill>
                  <a:schemeClr val="accent1"/>
                </a:solidFill>
              </a:defRPr>
            </a:lvl1pPr>
            <a:lvl2pPr marL="725714" indent="0">
              <a:buNone/>
              <a:defRPr sz="3200" b="1"/>
            </a:lvl2pPr>
            <a:lvl3pPr marL="1451427" indent="0">
              <a:buNone/>
              <a:defRPr sz="2900" b="1"/>
            </a:lvl3pPr>
            <a:lvl4pPr marL="2177141" indent="0">
              <a:buNone/>
              <a:defRPr sz="2500" b="1"/>
            </a:lvl4pPr>
            <a:lvl5pPr marL="2902854" indent="0">
              <a:buNone/>
              <a:defRPr sz="2500" b="1"/>
            </a:lvl5pPr>
            <a:lvl6pPr marL="3628568" indent="0">
              <a:buNone/>
              <a:defRPr sz="2500" b="1"/>
            </a:lvl6pPr>
            <a:lvl7pPr marL="4354281" indent="0">
              <a:buNone/>
              <a:defRPr sz="2500" b="1"/>
            </a:lvl7pPr>
            <a:lvl8pPr marL="5079995" indent="0">
              <a:buNone/>
              <a:defRPr sz="2500" b="1"/>
            </a:lvl8pPr>
            <a:lvl9pPr marL="5805708" indent="0">
              <a:buNone/>
              <a:defRPr sz="2500" b="1"/>
            </a:lvl9pPr>
          </a:lstStyle>
          <a:p>
            <a:pPr lvl="0"/>
            <a:r>
              <a:rPr lang="en-US" smtClean="0"/>
              <a:t>Click to edit Master text styles</a:t>
            </a:r>
          </a:p>
        </p:txBody>
      </p:sp>
      <p:sp>
        <p:nvSpPr>
          <p:cNvPr id="4" name="Content Placeholder 3"/>
          <p:cNvSpPr>
            <a:spLocks noGrp="1"/>
          </p:cNvSpPr>
          <p:nvPr>
            <p:ph sz="half" idx="2"/>
          </p:nvPr>
        </p:nvSpPr>
        <p:spPr>
          <a:xfrm>
            <a:off x="812800" y="3585882"/>
            <a:ext cx="6339840" cy="4582335"/>
          </a:xfrm>
        </p:spPr>
        <p:txBody>
          <a:bodyPr>
            <a:normAutofit/>
          </a:bodyPr>
          <a:lstStyle>
            <a:lvl1pPr>
              <a:defRPr sz="2900"/>
            </a:lvl1pPr>
            <a:lvl2pPr>
              <a:defRPr sz="2900"/>
            </a:lvl2pPr>
            <a:lvl3pPr>
              <a:defRPr sz="2900"/>
            </a:lvl3pPr>
            <a:lvl4pPr>
              <a:defRPr sz="2900"/>
            </a:lvl4pPr>
            <a:lvl5pPr>
              <a:defRPr sz="29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Text Placeholder 4"/>
          <p:cNvSpPr>
            <a:spLocks noGrp="1"/>
          </p:cNvSpPr>
          <p:nvPr>
            <p:ph type="body" sz="quarter" idx="3"/>
          </p:nvPr>
        </p:nvSpPr>
        <p:spPr>
          <a:xfrm>
            <a:off x="7607806" y="2738843"/>
            <a:ext cx="6339840" cy="853016"/>
          </a:xfrm>
        </p:spPr>
        <p:txBody>
          <a:bodyPr anchor="b">
            <a:noAutofit/>
          </a:bodyPr>
          <a:lstStyle>
            <a:lvl1pPr marL="0" indent="0" algn="ctr">
              <a:spcBef>
                <a:spcPct val="0"/>
              </a:spcBef>
              <a:buNone/>
              <a:defRPr sz="3200" b="1">
                <a:solidFill>
                  <a:schemeClr val="accent1"/>
                </a:solidFill>
              </a:defRPr>
            </a:lvl1pPr>
            <a:lvl2pPr marL="725714" indent="0">
              <a:buNone/>
              <a:defRPr sz="3200" b="1"/>
            </a:lvl2pPr>
            <a:lvl3pPr marL="1451427" indent="0">
              <a:buNone/>
              <a:defRPr sz="2900" b="1"/>
            </a:lvl3pPr>
            <a:lvl4pPr marL="2177141" indent="0">
              <a:buNone/>
              <a:defRPr sz="2500" b="1"/>
            </a:lvl4pPr>
            <a:lvl5pPr marL="2902854" indent="0">
              <a:buNone/>
              <a:defRPr sz="2500" b="1"/>
            </a:lvl5pPr>
            <a:lvl6pPr marL="3628568" indent="0">
              <a:buNone/>
              <a:defRPr sz="2500" b="1"/>
            </a:lvl6pPr>
            <a:lvl7pPr marL="4354281" indent="0">
              <a:buNone/>
              <a:defRPr sz="2500" b="1"/>
            </a:lvl7pPr>
            <a:lvl8pPr marL="5079995" indent="0">
              <a:buNone/>
              <a:defRPr sz="2500" b="1"/>
            </a:lvl8pPr>
            <a:lvl9pPr marL="5805708" indent="0">
              <a:buNone/>
              <a:defRPr sz="2500" b="1"/>
            </a:lvl9pPr>
          </a:lstStyle>
          <a:p>
            <a:pPr lvl="0"/>
            <a:r>
              <a:rPr lang="en-US" smtClean="0"/>
              <a:t>Click to edit Master text styles</a:t>
            </a:r>
          </a:p>
        </p:txBody>
      </p:sp>
      <p:sp>
        <p:nvSpPr>
          <p:cNvPr id="6" name="Content Placeholder 5"/>
          <p:cNvSpPr>
            <a:spLocks noGrp="1"/>
          </p:cNvSpPr>
          <p:nvPr>
            <p:ph sz="quarter" idx="4"/>
          </p:nvPr>
        </p:nvSpPr>
        <p:spPr>
          <a:xfrm>
            <a:off x="7607806" y="3585882"/>
            <a:ext cx="6339840" cy="4582335"/>
          </a:xfrm>
        </p:spPr>
        <p:txBody>
          <a:bodyPr>
            <a:normAutofit/>
          </a:bodyPr>
          <a:lstStyle>
            <a:lvl1pPr>
              <a:defRPr sz="2900"/>
            </a:lvl1pPr>
            <a:lvl2pPr>
              <a:defRPr sz="2900"/>
            </a:lvl2pPr>
            <a:lvl3pPr>
              <a:defRPr sz="2900"/>
            </a:lvl3pPr>
            <a:lvl4pPr>
              <a:defRPr sz="2900"/>
            </a:lvl4pPr>
            <a:lvl5pPr>
              <a:defRPr sz="2900"/>
            </a:lvl5pPr>
            <a:lvl6pPr>
              <a:defRPr sz="2500"/>
            </a:lvl6pPr>
            <a:lvl7pPr>
              <a:defRPr sz="2500"/>
            </a:lvl7pPr>
            <a:lvl8pPr>
              <a:defRPr sz="2500"/>
            </a:lvl8pPr>
            <a:lvl9pPr>
              <a:defRPr sz="2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7" name="Date Placeholder 6"/>
          <p:cNvSpPr>
            <a:spLocks noGrp="1"/>
          </p:cNvSpPr>
          <p:nvPr>
            <p:ph type="dt" sz="half" idx="10"/>
          </p:nvPr>
        </p:nvSpPr>
        <p:spPr/>
        <p:txBody>
          <a:bodyPr/>
          <a:lstStyle/>
          <a:p>
            <a:fld id="{B1A24CD3-204F-4468-8EE4-28A6668D006A}" type="datetimeFigureOut">
              <a:rPr lang="en-US" smtClean="0"/>
              <a:pPr/>
              <a:t>4/23/15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812799" y="2952749"/>
            <a:ext cx="13148734"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812799" y="5633297"/>
            <a:ext cx="13148734"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7613227"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7613227"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0" name="Content Placeholder 2"/>
          <p:cNvSpPr>
            <a:spLocks noGrp="1"/>
          </p:cNvSpPr>
          <p:nvPr>
            <p:ph sz="half" idx="14"/>
          </p:nvPr>
        </p:nvSpPr>
        <p:spPr>
          <a:xfrm>
            <a:off x="812800" y="2952751"/>
            <a:ext cx="6339840" cy="521546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03025" y="241300"/>
            <a:ext cx="3381375"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9991725"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49384368"/>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8" name="Rectangle 7"/>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9" y="1219200"/>
            <a:ext cx="13140268" cy="1524000"/>
          </a:xfrm>
        </p:spPr>
        <p:txBody>
          <a:bodyPr/>
          <a:lstStyle/>
          <a:p>
            <a:r>
              <a:rPr lang="en-US" smtClean="0"/>
              <a:t>Click to edit Master title style</a:t>
            </a:r>
            <a:endParaRPr/>
          </a:p>
        </p:txBody>
      </p:sp>
      <p:sp>
        <p:nvSpPr>
          <p:cNvPr id="3" name="Content Placeholder 2"/>
          <p:cNvSpPr>
            <a:spLocks noGrp="1"/>
          </p:cNvSpPr>
          <p:nvPr>
            <p:ph sz="half" idx="1"/>
          </p:nvPr>
        </p:nvSpPr>
        <p:spPr>
          <a:xfrm>
            <a:off x="7613227"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9" name="Content Placeholder 2"/>
          <p:cNvSpPr>
            <a:spLocks noGrp="1"/>
          </p:cNvSpPr>
          <p:nvPr>
            <p:ph sz="half" idx="13"/>
          </p:nvPr>
        </p:nvSpPr>
        <p:spPr>
          <a:xfrm>
            <a:off x="7613227"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1" name="Content Placeholder 2"/>
          <p:cNvSpPr>
            <a:spLocks noGrp="1"/>
          </p:cNvSpPr>
          <p:nvPr>
            <p:ph sz="half" idx="14"/>
          </p:nvPr>
        </p:nvSpPr>
        <p:spPr>
          <a:xfrm>
            <a:off x="812800" y="2952749"/>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12" name="Content Placeholder 2"/>
          <p:cNvSpPr>
            <a:spLocks noGrp="1"/>
          </p:cNvSpPr>
          <p:nvPr>
            <p:ph sz="half" idx="15"/>
          </p:nvPr>
        </p:nvSpPr>
        <p:spPr>
          <a:xfrm>
            <a:off x="812800" y="5633297"/>
            <a:ext cx="6339840" cy="2560320"/>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6" name="Rectangle 5"/>
          <p:cNvSpPr/>
          <p:nvPr/>
        </p:nvSpPr>
        <p:spPr>
          <a:xfrm>
            <a:off x="14486966" y="357717"/>
            <a:ext cx="1276574"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1A24CD3-204F-4468-8EE4-28A6668D006A}" type="datetimeFigureOut">
              <a:rPr lang="en-US" smtClean="0"/>
              <a:pPr/>
              <a:t>4/23/15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5" name="Rectangle 4"/>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Date Placeholder 1"/>
          <p:cNvSpPr>
            <a:spLocks noGrp="1"/>
          </p:cNvSpPr>
          <p:nvPr>
            <p:ph type="dt" sz="half" idx="10"/>
          </p:nvPr>
        </p:nvSpPr>
        <p:spPr/>
        <p:txBody>
          <a:bodyPr/>
          <a:lstStyle/>
          <a:p>
            <a:fld id="{B1A24CD3-204F-4468-8EE4-28A6668D006A}" type="datetimeFigureOut">
              <a:rPr lang="en-US" smtClean="0"/>
              <a:pPr/>
              <a:t>4/23/15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8" name="Rectangle 7"/>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326776"/>
            <a:ext cx="6339840" cy="1380565"/>
          </a:xfrm>
        </p:spPr>
        <p:txBody>
          <a:bodyPr anchor="b"/>
          <a:lstStyle>
            <a:lvl1pPr algn="l">
              <a:defRPr sz="4400" b="0"/>
            </a:lvl1pPr>
          </a:lstStyle>
          <a:p>
            <a:r>
              <a:rPr lang="en-US" smtClean="0"/>
              <a:t>Click to edit Master title style</a:t>
            </a:r>
            <a:endParaRPr/>
          </a:p>
        </p:txBody>
      </p:sp>
      <p:sp>
        <p:nvSpPr>
          <p:cNvPr id="3" name="Content Placeholder 2"/>
          <p:cNvSpPr>
            <a:spLocks noGrp="1"/>
          </p:cNvSpPr>
          <p:nvPr>
            <p:ph idx="1"/>
          </p:nvPr>
        </p:nvSpPr>
        <p:spPr>
          <a:xfrm>
            <a:off x="8465870" y="1320801"/>
            <a:ext cx="6339840" cy="6847417"/>
          </a:xfrm>
        </p:spPr>
        <p:txBody>
          <a:bodyPr>
            <a:normAutofit/>
          </a:bodyPr>
          <a:lstStyle>
            <a:lvl1pPr>
              <a:defRPr sz="2900"/>
            </a:lvl1pPr>
            <a:lvl2pPr>
              <a:defRPr sz="2900"/>
            </a:lvl2pPr>
            <a:lvl3pPr>
              <a:defRPr sz="2900"/>
            </a:lvl3pPr>
            <a:lvl4pPr>
              <a:defRPr sz="2900"/>
            </a:lvl4pPr>
            <a:lvl5pPr>
              <a:defRPr sz="2900"/>
            </a:lvl5pPr>
            <a:lvl6pPr>
              <a:defRPr sz="2900"/>
            </a:lvl6pPr>
            <a:lvl7pPr>
              <a:defRPr sz="2900"/>
            </a:lvl7pPr>
            <a:lvl8pPr>
              <a:defRPr sz="2900"/>
            </a:lvl8pPr>
            <a:lvl9pPr>
              <a:defRPr sz="2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Text Placeholder 3"/>
          <p:cNvSpPr>
            <a:spLocks noGrp="1"/>
          </p:cNvSpPr>
          <p:nvPr>
            <p:ph type="body" sz="half" idx="2"/>
          </p:nvPr>
        </p:nvSpPr>
        <p:spPr>
          <a:xfrm>
            <a:off x="812798" y="2743201"/>
            <a:ext cx="6339840" cy="4876801"/>
          </a:xfrm>
        </p:spPr>
        <p:txBody>
          <a:bodyPr>
            <a:normAutofit/>
          </a:bodyPr>
          <a:lstStyle>
            <a:lvl1pPr marL="0" indent="0">
              <a:spcBef>
                <a:spcPts val="952"/>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8" name="Rectangle 7"/>
          <p:cNvSpPr/>
          <p:nvPr/>
        </p:nvSpPr>
        <p:spPr>
          <a:xfrm>
            <a:off x="8438775" y="357717"/>
            <a:ext cx="7315200"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2798" y="1326776"/>
            <a:ext cx="6339840" cy="1380565"/>
          </a:xfrm>
        </p:spPr>
        <p:txBody>
          <a:bodyPr anchor="b"/>
          <a:lstStyle>
            <a:lvl1pPr algn="l">
              <a:defRPr sz="4400" b="0"/>
            </a:lvl1pPr>
          </a:lstStyle>
          <a:p>
            <a:r>
              <a:rPr lang="en-US" smtClean="0"/>
              <a:t>Click to edit Master title style</a:t>
            </a:r>
            <a:endParaRPr/>
          </a:p>
        </p:txBody>
      </p:sp>
      <p:sp>
        <p:nvSpPr>
          <p:cNvPr id="4" name="Text Placeholder 3"/>
          <p:cNvSpPr>
            <a:spLocks noGrp="1"/>
          </p:cNvSpPr>
          <p:nvPr>
            <p:ph type="body" sz="half" idx="2"/>
          </p:nvPr>
        </p:nvSpPr>
        <p:spPr>
          <a:xfrm>
            <a:off x="812798" y="2743201"/>
            <a:ext cx="6339840" cy="4876801"/>
          </a:xfrm>
        </p:spPr>
        <p:txBody>
          <a:bodyPr>
            <a:normAutofit/>
          </a:bodyPr>
          <a:lstStyle>
            <a:lvl1pPr marL="0" indent="0">
              <a:spcBef>
                <a:spcPts val="952"/>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a:xfrm>
            <a:off x="286871" y="8165353"/>
            <a:ext cx="3115733" cy="486833"/>
          </a:xfrm>
        </p:spPr>
        <p:txBody>
          <a:bodyPr/>
          <a:lstStyle>
            <a:lvl1pPr algn="l">
              <a:defRPr/>
            </a:lvl1p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a:xfrm>
            <a:off x="310777" y="8475134"/>
            <a:ext cx="6868956" cy="486833"/>
          </a:xfrm>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10" name="Picture Placeholder 9"/>
          <p:cNvSpPr>
            <a:spLocks noGrp="1"/>
          </p:cNvSpPr>
          <p:nvPr>
            <p:ph type="pic" sz="quarter" idx="13"/>
          </p:nvPr>
        </p:nvSpPr>
        <p:spPr>
          <a:xfrm>
            <a:off x="8462681" y="1320801"/>
            <a:ext cx="7282688" cy="7482417"/>
          </a:xfrm>
        </p:spPr>
        <p:txBody>
          <a:bodyPr/>
          <a:lstStyle>
            <a:lvl1pPr>
              <a:buNone/>
              <a:defRPr/>
            </a:lvl1pPr>
          </a:lstStyle>
          <a:p>
            <a:r>
              <a:rPr lang="en-US" smtClean="0"/>
              <a:t>Drag picture to placeholder or click icon to add</a:t>
            </a:r>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above Caption">
    <p:spTree>
      <p:nvGrpSpPr>
        <p:cNvPr id="1" name=""/>
        <p:cNvGrpSpPr/>
        <p:nvPr/>
      </p:nvGrpSpPr>
      <p:grpSpPr>
        <a:xfrm>
          <a:off x="0" y="0"/>
          <a:ext cx="0" cy="0"/>
          <a:chOff x="0" y="0"/>
          <a:chExt cx="0" cy="0"/>
        </a:xfrm>
      </p:grpSpPr>
      <p:sp>
        <p:nvSpPr>
          <p:cNvPr id="8" name="Rectangle 7"/>
          <p:cNvSpPr/>
          <p:nvPr/>
        </p:nvSpPr>
        <p:spPr>
          <a:xfrm>
            <a:off x="12829823" y="357717"/>
            <a:ext cx="2914590" cy="4852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5623" y="5689600"/>
            <a:ext cx="11514667" cy="755651"/>
          </a:xfrm>
        </p:spPr>
        <p:txBody>
          <a:bodyPr anchor="b"/>
          <a:lstStyle>
            <a:lvl1pPr algn="l">
              <a:defRPr sz="4400" b="0"/>
            </a:lvl1pPr>
          </a:lstStyle>
          <a:p>
            <a:r>
              <a:rPr lang="en-US" smtClean="0"/>
              <a:t>Click to edit Master title style</a:t>
            </a:r>
            <a:endParaRPr/>
          </a:p>
        </p:txBody>
      </p:sp>
      <p:sp>
        <p:nvSpPr>
          <p:cNvPr id="3" name="Picture Placeholder 2"/>
          <p:cNvSpPr>
            <a:spLocks noGrp="1"/>
          </p:cNvSpPr>
          <p:nvPr>
            <p:ph type="pic" idx="1"/>
          </p:nvPr>
        </p:nvSpPr>
        <p:spPr>
          <a:xfrm>
            <a:off x="479776" y="357717"/>
            <a:ext cx="12192000" cy="4852416"/>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4" name="Text Placeholder 3"/>
          <p:cNvSpPr>
            <a:spLocks noGrp="1"/>
          </p:cNvSpPr>
          <p:nvPr>
            <p:ph type="body" sz="half" idx="2"/>
          </p:nvPr>
        </p:nvSpPr>
        <p:spPr>
          <a:xfrm>
            <a:off x="815623" y="6454589"/>
            <a:ext cx="11511844" cy="1739028"/>
          </a:xfrm>
        </p:spPr>
        <p:txBody>
          <a:bodyPr>
            <a:normAutofit/>
          </a:bodyPr>
          <a:lstStyle>
            <a:lvl1pPr marL="0" indent="0">
              <a:spcBef>
                <a:spcPts val="0"/>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4 Pictures with Caption">
    <p:spTree>
      <p:nvGrpSpPr>
        <p:cNvPr id="1" name=""/>
        <p:cNvGrpSpPr/>
        <p:nvPr/>
      </p:nvGrpSpPr>
      <p:grpSpPr>
        <a:xfrm>
          <a:off x="0" y="0"/>
          <a:ext cx="0" cy="0"/>
          <a:chOff x="0" y="0"/>
          <a:chExt cx="0" cy="0"/>
        </a:xfrm>
      </p:grpSpPr>
      <p:sp>
        <p:nvSpPr>
          <p:cNvPr id="8" name="Rectangle 7"/>
          <p:cNvSpPr/>
          <p:nvPr/>
        </p:nvSpPr>
        <p:spPr>
          <a:xfrm>
            <a:off x="14463060" y="357717"/>
            <a:ext cx="1281353" cy="4852416"/>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a:xfrm>
            <a:off x="815623" y="5689600"/>
            <a:ext cx="11514667" cy="755651"/>
          </a:xfrm>
        </p:spPr>
        <p:txBody>
          <a:bodyPr anchor="b"/>
          <a:lstStyle>
            <a:lvl1pPr algn="l">
              <a:defRPr sz="4400" b="0"/>
            </a:lvl1pPr>
          </a:lstStyle>
          <a:p>
            <a:r>
              <a:rPr lang="en-US" smtClean="0"/>
              <a:t>Click to edit Master title style</a:t>
            </a:r>
            <a:endParaRPr/>
          </a:p>
        </p:txBody>
      </p:sp>
      <p:sp>
        <p:nvSpPr>
          <p:cNvPr id="3" name="Picture Placeholder 2"/>
          <p:cNvSpPr>
            <a:spLocks noGrp="1"/>
          </p:cNvSpPr>
          <p:nvPr>
            <p:ph type="pic" idx="1"/>
          </p:nvPr>
        </p:nvSpPr>
        <p:spPr>
          <a:xfrm>
            <a:off x="479776" y="357717"/>
            <a:ext cx="5345291" cy="4852416"/>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4" name="Text Placeholder 3"/>
          <p:cNvSpPr>
            <a:spLocks noGrp="1"/>
          </p:cNvSpPr>
          <p:nvPr>
            <p:ph type="body" sz="half" idx="2"/>
          </p:nvPr>
        </p:nvSpPr>
        <p:spPr>
          <a:xfrm>
            <a:off x="815623" y="6454589"/>
            <a:ext cx="11511844" cy="1739028"/>
          </a:xfrm>
        </p:spPr>
        <p:txBody>
          <a:bodyPr>
            <a:normAutofit/>
          </a:bodyPr>
          <a:lstStyle>
            <a:lvl1pPr marL="0" indent="0">
              <a:spcBef>
                <a:spcPts val="0"/>
              </a:spcBef>
              <a:buNone/>
              <a:defRPr sz="2500"/>
            </a:lvl1pPr>
            <a:lvl2pPr marL="725714" indent="0">
              <a:buNone/>
              <a:defRPr sz="1900"/>
            </a:lvl2pPr>
            <a:lvl3pPr marL="1451427" indent="0">
              <a:buNone/>
              <a:defRPr sz="1600"/>
            </a:lvl3pPr>
            <a:lvl4pPr marL="2177141" indent="0">
              <a:buNone/>
              <a:defRPr sz="1400"/>
            </a:lvl4pPr>
            <a:lvl5pPr marL="2902854" indent="0">
              <a:buNone/>
              <a:defRPr sz="1400"/>
            </a:lvl5pPr>
            <a:lvl6pPr marL="3628568" indent="0">
              <a:buNone/>
              <a:defRPr sz="1400"/>
            </a:lvl6pPr>
            <a:lvl7pPr marL="4354281" indent="0">
              <a:buNone/>
              <a:defRPr sz="1400"/>
            </a:lvl7pPr>
            <a:lvl8pPr marL="5079995" indent="0">
              <a:buNone/>
              <a:defRPr sz="1400"/>
            </a:lvl8pPr>
            <a:lvl9pPr marL="5805708" indent="0">
              <a:buNone/>
              <a:defRPr sz="1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1A24CD3-204F-4468-8EE4-28A6668D006A}" type="datetimeFigureOut">
              <a:rPr lang="en-US" smtClean="0"/>
              <a:pPr/>
              <a:t>4/23/15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7AF16DE-A0D5-4438-950F-5B1E159C2C28}" type="slidenum">
              <a:rPr lang="en-US" smtClean="0"/>
              <a:pPr/>
              <a:t>‹#›</a:t>
            </a:fld>
            <a:endParaRPr lang="en-US"/>
          </a:p>
        </p:txBody>
      </p:sp>
      <p:sp>
        <p:nvSpPr>
          <p:cNvPr id="10" name="Picture Placeholder 2"/>
          <p:cNvSpPr>
            <a:spLocks noGrp="1"/>
          </p:cNvSpPr>
          <p:nvPr>
            <p:ph type="pic" idx="13"/>
          </p:nvPr>
        </p:nvSpPr>
        <p:spPr>
          <a:xfrm>
            <a:off x="5960533" y="357718"/>
            <a:ext cx="8359090"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11" name="Picture Placeholder 2"/>
          <p:cNvSpPr>
            <a:spLocks noGrp="1"/>
          </p:cNvSpPr>
          <p:nvPr>
            <p:ph type="pic" idx="14"/>
          </p:nvPr>
        </p:nvSpPr>
        <p:spPr>
          <a:xfrm>
            <a:off x="5960533" y="2842581"/>
            <a:ext cx="4096512"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
        <p:nvSpPr>
          <p:cNvPr id="12" name="Picture Placeholder 2"/>
          <p:cNvSpPr>
            <a:spLocks noGrp="1"/>
          </p:cNvSpPr>
          <p:nvPr>
            <p:ph type="pic" idx="15"/>
          </p:nvPr>
        </p:nvSpPr>
        <p:spPr>
          <a:xfrm>
            <a:off x="10223111" y="2842581"/>
            <a:ext cx="4096512" cy="2367553"/>
          </a:xfrm>
        </p:spPr>
        <p:txBody>
          <a:bodyPr/>
          <a:lstStyle>
            <a:lvl1pPr marL="0" indent="0">
              <a:buNone/>
              <a:defRPr sz="5100"/>
            </a:lvl1pPr>
            <a:lvl2pPr marL="725714" indent="0">
              <a:buNone/>
              <a:defRPr sz="4400"/>
            </a:lvl2pPr>
            <a:lvl3pPr marL="1451427" indent="0">
              <a:buNone/>
              <a:defRPr sz="3800"/>
            </a:lvl3pPr>
            <a:lvl4pPr marL="2177141" indent="0">
              <a:buNone/>
              <a:defRPr sz="3200"/>
            </a:lvl4pPr>
            <a:lvl5pPr marL="2902854" indent="0">
              <a:buNone/>
              <a:defRPr sz="3200"/>
            </a:lvl5pPr>
            <a:lvl6pPr marL="3628568" indent="0">
              <a:buNone/>
              <a:defRPr sz="3200"/>
            </a:lvl6pPr>
            <a:lvl7pPr marL="4354281" indent="0">
              <a:buNone/>
              <a:defRPr sz="3200"/>
            </a:lvl7pPr>
            <a:lvl8pPr marL="5079995" indent="0">
              <a:buNone/>
              <a:defRPr sz="3200"/>
            </a:lvl8pPr>
            <a:lvl9pPr marL="5805708" indent="0">
              <a:buNone/>
              <a:defRPr sz="3200"/>
            </a:lvl9pPr>
          </a:lstStyle>
          <a:p>
            <a:r>
              <a:rPr lang="en-US" smtClean="0"/>
              <a:t>Drag picture to placeholder or click icon to add</a:t>
            </a:r>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12821522" y="357717"/>
            <a:ext cx="2926080" cy="219456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14486966" y="357717"/>
            <a:ext cx="1276574" cy="755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lIns="145143" tIns="72571" rIns="145143" bIns="72571" rtlCol="0" anchor="ctr"/>
          <a:lstStyle/>
          <a:p>
            <a:pPr algn="ctr"/>
            <a:endParaRPr/>
          </a:p>
        </p:txBody>
      </p:sp>
      <p:sp>
        <p:nvSpPr>
          <p:cNvPr id="2" name="Vertical Title 1"/>
          <p:cNvSpPr>
            <a:spLocks noGrp="1"/>
          </p:cNvSpPr>
          <p:nvPr>
            <p:ph type="title" orient="vert"/>
          </p:nvPr>
        </p:nvSpPr>
        <p:spPr>
          <a:xfrm>
            <a:off x="13411199" y="1380566"/>
            <a:ext cx="2350747" cy="678765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812800" y="1380566"/>
            <a:ext cx="10701867" cy="6813052"/>
          </a:xfrm>
        </p:spPr>
        <p:txBody>
          <a:bodyPr vert="eaVert"/>
          <a:lstStyle>
            <a:lvl5pPr>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10"/>
          </p:nvPr>
        </p:nvSpPr>
        <p:spPr/>
        <p:txBody>
          <a:bodyPr/>
          <a:lstStyle/>
          <a:p>
            <a:fld id="{B1A24CD3-204F-4468-8EE4-28A6668D006A}" type="datetimeFigureOut">
              <a:rPr lang="en-US" smtClean="0"/>
              <a:pPr/>
              <a:t>4/23/15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7AF16DE-A0D5-4438-950F-5B1E159C2C28}"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9910537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98896462"/>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79893385"/>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99366544"/>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60484193"/>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92047231"/>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69148114"/>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666506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33603220"/>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60959539"/>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08911017"/>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03025" y="241300"/>
            <a:ext cx="3381375"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9991725"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05422506"/>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09375999"/>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02228430"/>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09650383"/>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0580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1677650" y="2413000"/>
            <a:ext cx="32194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38777255"/>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56886748"/>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94773598"/>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04156785"/>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9230479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12817582"/>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086364544"/>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7870798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12550" y="241300"/>
            <a:ext cx="3384550" cy="7886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241300"/>
            <a:ext cx="10001250" cy="7886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4000649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58075039"/>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022947304"/>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87388333"/>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68577196"/>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2448254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8567245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2413000"/>
            <a:ext cx="66865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2413000"/>
            <a:ext cx="6686550" cy="571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27245323"/>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05669055"/>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30555048"/>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Bold Italic"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68463784"/>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23870823"/>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35102566"/>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59364168"/>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64671916"/>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463933"/>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358900" y="4559300"/>
            <a:ext cx="3219450" cy="311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730750" y="4559300"/>
            <a:ext cx="3219450" cy="3111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67724741"/>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0879628"/>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39554280"/>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21068597"/>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81241367"/>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09474179"/>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3036725"/>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28171789"/>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302375" y="1536700"/>
            <a:ext cx="1647825" cy="61341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358900" y="1536700"/>
            <a:ext cx="4791075" cy="61341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87550251"/>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86165645"/>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61169834"/>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24328919"/>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1358900" y="1295400"/>
            <a:ext cx="6686550" cy="654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1295400"/>
            <a:ext cx="6686550" cy="65405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3872868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85555471"/>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67947441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03359325"/>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91485768"/>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30413437"/>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92565842"/>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427586501"/>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469187"/>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4691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23508718"/>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24830874"/>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2260458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72790253"/>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28422544"/>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506829241"/>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38061383"/>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21256391"/>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83709641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94060773"/>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03464259"/>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71266801"/>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241300"/>
            <a:ext cx="3657600" cy="79263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41300"/>
            <a:ext cx="10820400" cy="79263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0792354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p:spPr>
        <p:txBody>
          <a:bodyPr/>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997885428"/>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6934986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16883320"/>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90831161"/>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374900" y="8293100"/>
            <a:ext cx="5670550" cy="39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197850" y="8293100"/>
            <a:ext cx="5670550" cy="3937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181456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85727822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2255322"/>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46494902"/>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397569429"/>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Bold Italic"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08405020"/>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999989894"/>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995025" y="7861300"/>
            <a:ext cx="2873375" cy="82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374900" y="7861300"/>
            <a:ext cx="8467725" cy="82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236762551"/>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219200" y="2840038"/>
            <a:ext cx="13817600" cy="1960562"/>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2438400" y="5181600"/>
            <a:ext cx="11379200" cy="2336800"/>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62148567"/>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32437051"/>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812800" y="2133600"/>
            <a:ext cx="14630400" cy="6034088"/>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47666859"/>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84288" y="5875338"/>
            <a:ext cx="13817600" cy="181610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284288" y="3875088"/>
            <a:ext cx="13817600" cy="200025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21438738"/>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8128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8204200" y="2133600"/>
            <a:ext cx="7239000" cy="6034088"/>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37746704"/>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12800" y="2046288"/>
            <a:ext cx="7181850"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12800" y="2900363"/>
            <a:ext cx="7181850"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8258175" y="2046288"/>
            <a:ext cx="7185025" cy="854075"/>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8258175" y="2900363"/>
            <a:ext cx="7185025" cy="5267325"/>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648975413"/>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7870834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79771304"/>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12800" y="363538"/>
            <a:ext cx="5348288" cy="154940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6356350" y="363538"/>
            <a:ext cx="9086850" cy="7804150"/>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12800" y="1912938"/>
            <a:ext cx="5348288" cy="62547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498522712"/>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186113" y="6400800"/>
            <a:ext cx="9753600" cy="7556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3186113" y="817563"/>
            <a:ext cx="9753600" cy="54864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Palatino" pitchFamily="8" charset="0"/>
            </a:endParaRPr>
          </a:p>
        </p:txBody>
      </p:sp>
      <p:sp>
        <p:nvSpPr>
          <p:cNvPr id="4" name="Text Placeholder 3"/>
          <p:cNvSpPr>
            <a:spLocks noGrp="1"/>
          </p:cNvSpPr>
          <p:nvPr>
            <p:ph type="body" sz="half" idx="2"/>
          </p:nvPr>
        </p:nvSpPr>
        <p:spPr>
          <a:xfrm>
            <a:off x="3186113" y="7156450"/>
            <a:ext cx="9753600" cy="1073150"/>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0831706"/>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812800" y="366713"/>
            <a:ext cx="14630400" cy="1524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2133600"/>
            <a:ext cx="14630400" cy="6034088"/>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158543073"/>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785600" y="366713"/>
            <a:ext cx="3657600" cy="78009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12800" y="366713"/>
            <a:ext cx="10820400" cy="78009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736110682"/>
      </p:ext>
    </p:extLst>
  </p:cSld>
  <p:clrMapOvr>
    <a:masterClrMapping/>
  </p:clrMapOvr>
  <p:transitio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2.jpe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9" Type="http://schemas.openxmlformats.org/officeDocument/2006/relationships/slideLayout" Target="../slideLayouts/slideLayout108.xml"/><Relationship Id="rId20" Type="http://schemas.openxmlformats.org/officeDocument/2006/relationships/theme" Target="../theme/theme10.xml"/><Relationship Id="rId10" Type="http://schemas.openxmlformats.org/officeDocument/2006/relationships/slideLayout" Target="../slideLayouts/slideLayout109.xml"/><Relationship Id="rId11" Type="http://schemas.openxmlformats.org/officeDocument/2006/relationships/slideLayout" Target="../slideLayouts/slideLayout110.xml"/><Relationship Id="rId12" Type="http://schemas.openxmlformats.org/officeDocument/2006/relationships/slideLayout" Target="../slideLayouts/slideLayout111.xml"/><Relationship Id="rId13" Type="http://schemas.openxmlformats.org/officeDocument/2006/relationships/slideLayout" Target="../slideLayouts/slideLayout112.xml"/><Relationship Id="rId14" Type="http://schemas.openxmlformats.org/officeDocument/2006/relationships/slideLayout" Target="../slideLayouts/slideLayout113.xml"/><Relationship Id="rId15" Type="http://schemas.openxmlformats.org/officeDocument/2006/relationships/slideLayout" Target="../slideLayouts/slideLayout114.xml"/><Relationship Id="rId16" Type="http://schemas.openxmlformats.org/officeDocument/2006/relationships/slideLayout" Target="../slideLayouts/slideLayout115.xml"/><Relationship Id="rId17" Type="http://schemas.openxmlformats.org/officeDocument/2006/relationships/slideLayout" Target="../slideLayouts/slideLayout116.xml"/><Relationship Id="rId18" Type="http://schemas.openxmlformats.org/officeDocument/2006/relationships/slideLayout" Target="../slideLayouts/slideLayout117.xml"/><Relationship Id="rId19" Type="http://schemas.openxmlformats.org/officeDocument/2006/relationships/slideLayout" Target="../slideLayouts/slideLayout118.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3" Type="http://schemas.openxmlformats.org/officeDocument/2006/relationships/image" Target="../media/image2.jpeg"/><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3" Type="http://schemas.openxmlformats.org/officeDocument/2006/relationships/image" Target="../media/image3.jpeg"/><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3" Type="http://schemas.openxmlformats.org/officeDocument/2006/relationships/image" Target="../media/image3.jpeg"/><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3" Type="http://schemas.openxmlformats.org/officeDocument/2006/relationships/image" Target="../media/image2.jpeg"/><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3" Type="http://schemas.openxmlformats.org/officeDocument/2006/relationships/image" Target="../media/image2.jpeg"/><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3" Type="http://schemas.openxmlformats.org/officeDocument/2006/relationships/image" Target="../media/image3.jpeg"/><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3" Type="http://schemas.openxmlformats.org/officeDocument/2006/relationships/image" Target="../media/image2.jpeg"/><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5121"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50179"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50180" name="Rectangle 3"/>
          <p:cNvSpPr>
            <a:spLocks noGrp="1" noChangeArrowheads="1"/>
          </p:cNvSpPr>
          <p:nvPr>
            <p:ph type="body" idx="1"/>
          </p:nvPr>
        </p:nvSpPr>
        <p:spPr bwMode="auto">
          <a:xfrm>
            <a:off x="1358900" y="2413000"/>
            <a:ext cx="13525500" cy="57150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t"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12799" y="1219200"/>
            <a:ext cx="11570448" cy="1524000"/>
          </a:xfrm>
          <a:prstGeom prst="rect">
            <a:avLst/>
          </a:prstGeom>
        </p:spPr>
        <p:txBody>
          <a:bodyPr vert="horz" lIns="145143" tIns="72571" rIns="145143" bIns="72571" rtlCol="0" anchor="b" anchorCtr="0">
            <a:noAutofit/>
          </a:bodyPr>
          <a:lstStyle/>
          <a:p>
            <a:r>
              <a:rPr lang="en-US" smtClean="0"/>
              <a:t>Click to edit Master title style</a:t>
            </a:r>
            <a:endParaRPr/>
          </a:p>
        </p:txBody>
      </p:sp>
      <p:sp>
        <p:nvSpPr>
          <p:cNvPr id="3" name="Text Placeholder 2"/>
          <p:cNvSpPr>
            <a:spLocks noGrp="1"/>
          </p:cNvSpPr>
          <p:nvPr>
            <p:ph type="body" idx="1"/>
          </p:nvPr>
        </p:nvSpPr>
        <p:spPr>
          <a:xfrm>
            <a:off x="812799" y="2946401"/>
            <a:ext cx="11570448" cy="5221817"/>
          </a:xfrm>
          <a:prstGeom prst="rect">
            <a:avLst/>
          </a:prstGeom>
        </p:spPr>
        <p:txBody>
          <a:bodyPr vert="horz" lIns="145143" tIns="72571" rIns="145143" bIns="72571"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dirty="0"/>
          </a:p>
        </p:txBody>
      </p:sp>
      <p:sp>
        <p:nvSpPr>
          <p:cNvPr id="4" name="Date Placeholder 3"/>
          <p:cNvSpPr>
            <a:spLocks noGrp="1"/>
          </p:cNvSpPr>
          <p:nvPr>
            <p:ph type="dt" sz="half" idx="2"/>
          </p:nvPr>
        </p:nvSpPr>
        <p:spPr>
          <a:xfrm>
            <a:off x="12797616" y="8475134"/>
            <a:ext cx="3115733" cy="486833"/>
          </a:xfrm>
          <a:prstGeom prst="rect">
            <a:avLst/>
          </a:prstGeom>
        </p:spPr>
        <p:txBody>
          <a:bodyPr vert="horz" lIns="145143" tIns="72571" rIns="145143" bIns="72571" rtlCol="0" anchor="ctr"/>
          <a:lstStyle>
            <a:lvl1pPr algn="r">
              <a:defRPr sz="1700" b="1">
                <a:solidFill>
                  <a:schemeClr val="tx2">
                    <a:lumMod val="60000"/>
                    <a:lumOff val="40000"/>
                  </a:schemeClr>
                </a:solidFill>
              </a:defRPr>
            </a:lvl1pPr>
          </a:lstStyle>
          <a:p>
            <a:fld id="{B1A24CD3-204F-4468-8EE4-28A6668D006A}" type="datetimeFigureOut">
              <a:rPr lang="en-US" smtClean="0"/>
              <a:pPr/>
              <a:t>4/23/15</a:t>
            </a:fld>
            <a:endParaRPr lang="en-US"/>
          </a:p>
        </p:txBody>
      </p:sp>
      <p:sp>
        <p:nvSpPr>
          <p:cNvPr id="5" name="Footer Placeholder 4"/>
          <p:cNvSpPr>
            <a:spLocks noGrp="1"/>
          </p:cNvSpPr>
          <p:nvPr>
            <p:ph type="ftr" sz="quarter" idx="3"/>
          </p:nvPr>
        </p:nvSpPr>
        <p:spPr>
          <a:xfrm>
            <a:off x="310777" y="8475134"/>
            <a:ext cx="10679289" cy="486833"/>
          </a:xfrm>
          <a:prstGeom prst="rect">
            <a:avLst/>
          </a:prstGeom>
        </p:spPr>
        <p:txBody>
          <a:bodyPr vert="horz" lIns="145143" tIns="72571" rIns="145143" bIns="72571" rtlCol="0" anchor="ctr"/>
          <a:lstStyle>
            <a:lvl1pPr algn="l">
              <a:defRPr sz="1700" b="1">
                <a:solidFill>
                  <a:schemeClr val="tx2">
                    <a:lumMod val="60000"/>
                    <a:lumOff val="40000"/>
                  </a:schemeClr>
                </a:solidFill>
              </a:defRPr>
            </a:lvl1pPr>
          </a:lstStyle>
          <a:p>
            <a:endParaRPr lang="en-US"/>
          </a:p>
        </p:txBody>
      </p:sp>
      <p:sp>
        <p:nvSpPr>
          <p:cNvPr id="6" name="Slide Number Placeholder 5"/>
          <p:cNvSpPr>
            <a:spLocks noGrp="1"/>
          </p:cNvSpPr>
          <p:nvPr>
            <p:ph type="sldNum" sz="quarter" idx="4"/>
          </p:nvPr>
        </p:nvSpPr>
        <p:spPr>
          <a:xfrm>
            <a:off x="14678212" y="481356"/>
            <a:ext cx="900455" cy="486833"/>
          </a:xfrm>
          <a:prstGeom prst="rect">
            <a:avLst/>
          </a:prstGeom>
        </p:spPr>
        <p:txBody>
          <a:bodyPr vert="horz" lIns="145143" tIns="72571" rIns="145143" bIns="72571" rtlCol="0" anchor="ctr"/>
          <a:lstStyle>
            <a:lvl1pPr algn="r">
              <a:defRPr sz="3500" b="1">
                <a:solidFill>
                  <a:schemeClr val="bg1"/>
                </a:solidFill>
              </a:defRPr>
            </a:lvl1pPr>
          </a:lstStyle>
          <a:p>
            <a:fld id="{57AF16DE-A0D5-4438-950F-5B1E159C2C28}"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 id="2147483817" r:id="rId13"/>
    <p:sldLayoutId id="2147483818" r:id="rId14"/>
    <p:sldLayoutId id="2147483819" r:id="rId15"/>
    <p:sldLayoutId id="2147483820" r:id="rId16"/>
    <p:sldLayoutId id="2147483821" r:id="rId17"/>
    <p:sldLayoutId id="2147483822" r:id="rId18"/>
    <p:sldLayoutId id="2147483823" r:id="rId19"/>
  </p:sldLayoutIdLst>
  <p:txStyles>
    <p:titleStyle>
      <a:lvl1pPr algn="l" defTabSz="1451427" rtl="0" eaLnBrk="1" latinLnBrk="0" hangingPunct="1">
        <a:spcBef>
          <a:spcPct val="0"/>
        </a:spcBef>
        <a:buNone/>
        <a:defRPr sz="5700" kern="1200">
          <a:solidFill>
            <a:schemeClr val="accent1"/>
          </a:solidFill>
          <a:latin typeface="+mj-lt"/>
          <a:ea typeface="+mj-ea"/>
          <a:cs typeface="+mj-cs"/>
        </a:defRPr>
      </a:lvl1pPr>
    </p:titleStyle>
    <p:bodyStyle>
      <a:lvl1pPr marL="362857" indent="-362857" algn="l" defTabSz="1451427" rtl="0" eaLnBrk="1" latinLnBrk="0" hangingPunct="1">
        <a:spcBef>
          <a:spcPts val="2857"/>
        </a:spcBef>
        <a:buClr>
          <a:schemeClr val="accent1"/>
        </a:buClr>
        <a:buSzPct val="100000"/>
        <a:buFont typeface="Wingdings 2" pitchFamily="18" charset="2"/>
        <a:buChar char="¡"/>
        <a:defRPr sz="3200" kern="1200">
          <a:solidFill>
            <a:schemeClr val="tx2"/>
          </a:solidFill>
          <a:latin typeface="+mn-lt"/>
          <a:ea typeface="+mn-ea"/>
          <a:cs typeface="+mn-cs"/>
        </a:defRPr>
      </a:lvl1pPr>
      <a:lvl2pPr marL="725714" indent="-362857" algn="l" defTabSz="1451427" rtl="0" eaLnBrk="1" latinLnBrk="0" hangingPunct="1">
        <a:spcBef>
          <a:spcPts val="952"/>
        </a:spcBef>
        <a:buClr>
          <a:schemeClr val="accent1">
            <a:lumMod val="50000"/>
          </a:schemeClr>
        </a:buClr>
        <a:buSzPct val="100000"/>
        <a:buFont typeface="Wingdings 2" pitchFamily="18" charset="2"/>
        <a:buChar char="¡"/>
        <a:defRPr sz="2900" kern="1200">
          <a:solidFill>
            <a:schemeClr val="tx2"/>
          </a:solidFill>
          <a:latin typeface="+mn-lt"/>
          <a:ea typeface="+mn-ea"/>
          <a:cs typeface="+mn-cs"/>
        </a:defRPr>
      </a:lvl2pPr>
      <a:lvl3pPr marL="1088570" indent="-362857" algn="l" defTabSz="1451427" rtl="0" eaLnBrk="1" latinLnBrk="0" hangingPunct="1">
        <a:spcBef>
          <a:spcPts val="952"/>
        </a:spcBef>
        <a:buClr>
          <a:schemeClr val="accent1"/>
        </a:buClr>
        <a:buSzPct val="100000"/>
        <a:buFont typeface="Wingdings 2" pitchFamily="18" charset="2"/>
        <a:buChar char="¡"/>
        <a:defRPr sz="2900" kern="1200">
          <a:solidFill>
            <a:schemeClr val="tx2"/>
          </a:solidFill>
          <a:latin typeface="+mn-lt"/>
          <a:ea typeface="+mn-ea"/>
          <a:cs typeface="+mn-cs"/>
        </a:defRPr>
      </a:lvl3pPr>
      <a:lvl4pPr marL="1451427" indent="-362857" algn="l" defTabSz="1451427" rtl="0" eaLnBrk="1" latinLnBrk="0" hangingPunct="1">
        <a:spcBef>
          <a:spcPts val="952"/>
        </a:spcBef>
        <a:buClr>
          <a:schemeClr val="accent1">
            <a:lumMod val="50000"/>
          </a:schemeClr>
        </a:buClr>
        <a:buSzPct val="100000"/>
        <a:buFont typeface="Wingdings 2" pitchFamily="18" charset="2"/>
        <a:buChar char="¡"/>
        <a:defRPr sz="2900" kern="1200">
          <a:solidFill>
            <a:schemeClr val="tx2"/>
          </a:solidFill>
          <a:latin typeface="+mn-lt"/>
          <a:ea typeface="+mn-ea"/>
          <a:cs typeface="+mn-cs"/>
        </a:defRPr>
      </a:lvl4pPr>
      <a:lvl5pPr marL="1814284" indent="-362857" algn="l" defTabSz="1451427" rtl="0" eaLnBrk="1" latinLnBrk="0" hangingPunct="1">
        <a:spcBef>
          <a:spcPts val="952"/>
        </a:spcBef>
        <a:buClr>
          <a:schemeClr val="accent1"/>
        </a:buClr>
        <a:buSzPct val="100000"/>
        <a:buFont typeface="Wingdings 2" pitchFamily="18" charset="2"/>
        <a:buChar char="¡"/>
        <a:defRPr sz="2900" kern="1200">
          <a:solidFill>
            <a:schemeClr val="tx2"/>
          </a:solidFill>
          <a:latin typeface="+mn-lt"/>
          <a:ea typeface="+mn-ea"/>
          <a:cs typeface="+mn-cs"/>
        </a:defRPr>
      </a:lvl5pPr>
      <a:lvl6pPr marL="2187220" indent="-362857" algn="l" defTabSz="1451427" rtl="0" eaLnBrk="1" latinLnBrk="0" hangingPunct="1">
        <a:spcBef>
          <a:spcPct val="20000"/>
        </a:spcBef>
        <a:buClr>
          <a:schemeClr val="accent1">
            <a:lumMod val="50000"/>
          </a:schemeClr>
        </a:buClr>
        <a:buFont typeface="Wingdings 2" pitchFamily="18" charset="2"/>
        <a:buChar char=""/>
        <a:defRPr lang="en-US" sz="2900" kern="1200" dirty="0" smtClean="0">
          <a:solidFill>
            <a:schemeClr val="tx2"/>
          </a:solidFill>
          <a:latin typeface="+mn-lt"/>
          <a:ea typeface="+mn-ea"/>
          <a:cs typeface="+mn-cs"/>
        </a:defRPr>
      </a:lvl6pPr>
      <a:lvl7pPr marL="2545037" indent="-362857" algn="l" defTabSz="1451427" rtl="0" eaLnBrk="1" latinLnBrk="0" hangingPunct="1">
        <a:spcBef>
          <a:spcPct val="20000"/>
        </a:spcBef>
        <a:buClr>
          <a:schemeClr val="accent1"/>
        </a:buClr>
        <a:buFont typeface="Wingdings 2" pitchFamily="18" charset="2"/>
        <a:buChar char=""/>
        <a:defRPr lang="en-US" sz="2900" kern="1200" dirty="0" smtClean="0">
          <a:solidFill>
            <a:schemeClr val="tx2"/>
          </a:solidFill>
          <a:latin typeface="+mn-lt"/>
          <a:ea typeface="+mn-ea"/>
          <a:cs typeface="+mn-cs"/>
        </a:defRPr>
      </a:lvl7pPr>
      <a:lvl8pPr marL="2905375" indent="-362857" algn="l" defTabSz="1451427" rtl="0" eaLnBrk="1" latinLnBrk="0" hangingPunct="1">
        <a:spcBef>
          <a:spcPct val="20000"/>
        </a:spcBef>
        <a:buClr>
          <a:schemeClr val="accent1">
            <a:lumMod val="50000"/>
          </a:schemeClr>
        </a:buClr>
        <a:buFont typeface="Wingdings 2" pitchFamily="18" charset="2"/>
        <a:buChar char=""/>
        <a:defRPr lang="en-US" sz="2900" kern="1200" dirty="0" smtClean="0">
          <a:solidFill>
            <a:schemeClr val="tx2"/>
          </a:solidFill>
          <a:latin typeface="+mn-lt"/>
          <a:ea typeface="+mn-ea"/>
          <a:cs typeface="+mn-cs"/>
        </a:defRPr>
      </a:lvl8pPr>
      <a:lvl9pPr marL="3265711" indent="-362857" algn="l" defTabSz="1451427" rtl="0" eaLnBrk="1" latinLnBrk="0" hangingPunct="1">
        <a:spcBef>
          <a:spcPct val="20000"/>
        </a:spcBef>
        <a:buClr>
          <a:schemeClr val="accent1"/>
        </a:buClr>
        <a:buFont typeface="Wingdings 2" pitchFamily="18" charset="2"/>
        <a:buChar char=""/>
        <a:defRPr lang="en-US" sz="2900" kern="1200" dirty="0">
          <a:solidFill>
            <a:schemeClr val="tx2"/>
          </a:solidFill>
          <a:latin typeface="+mn-lt"/>
          <a:ea typeface="+mn-ea"/>
          <a:cs typeface="+mn-cs"/>
        </a:defRPr>
      </a:lvl9pPr>
    </p:bodyStyle>
    <p:otherStyle>
      <a:defPPr>
        <a:defRPr/>
      </a:defPPr>
      <a:lvl1pPr marL="0" algn="l" defTabSz="1451427" rtl="0" eaLnBrk="1" latinLnBrk="0" hangingPunct="1">
        <a:defRPr sz="2900" kern="1200">
          <a:solidFill>
            <a:schemeClr val="tx1"/>
          </a:solidFill>
          <a:latin typeface="+mn-lt"/>
          <a:ea typeface="+mn-ea"/>
          <a:cs typeface="+mn-cs"/>
        </a:defRPr>
      </a:lvl1pPr>
      <a:lvl2pPr marL="725714" algn="l" defTabSz="1451427" rtl="0" eaLnBrk="1" latinLnBrk="0" hangingPunct="1">
        <a:defRPr sz="2900" kern="1200">
          <a:solidFill>
            <a:schemeClr val="tx1"/>
          </a:solidFill>
          <a:latin typeface="+mn-lt"/>
          <a:ea typeface="+mn-ea"/>
          <a:cs typeface="+mn-cs"/>
        </a:defRPr>
      </a:lvl2pPr>
      <a:lvl3pPr marL="1451427" algn="l" defTabSz="1451427" rtl="0" eaLnBrk="1" latinLnBrk="0" hangingPunct="1">
        <a:defRPr sz="2900" kern="1200">
          <a:solidFill>
            <a:schemeClr val="tx1"/>
          </a:solidFill>
          <a:latin typeface="+mn-lt"/>
          <a:ea typeface="+mn-ea"/>
          <a:cs typeface="+mn-cs"/>
        </a:defRPr>
      </a:lvl3pPr>
      <a:lvl4pPr marL="2177141" algn="l" defTabSz="1451427" rtl="0" eaLnBrk="1" latinLnBrk="0" hangingPunct="1">
        <a:defRPr sz="2900" kern="1200">
          <a:solidFill>
            <a:schemeClr val="tx1"/>
          </a:solidFill>
          <a:latin typeface="+mn-lt"/>
          <a:ea typeface="+mn-ea"/>
          <a:cs typeface="+mn-cs"/>
        </a:defRPr>
      </a:lvl4pPr>
      <a:lvl5pPr marL="2902854" algn="l" defTabSz="1451427" rtl="0" eaLnBrk="1" latinLnBrk="0" hangingPunct="1">
        <a:defRPr sz="2900" kern="1200">
          <a:solidFill>
            <a:schemeClr val="tx1"/>
          </a:solidFill>
          <a:latin typeface="+mn-lt"/>
          <a:ea typeface="+mn-ea"/>
          <a:cs typeface="+mn-cs"/>
        </a:defRPr>
      </a:lvl5pPr>
      <a:lvl6pPr marL="3628568" algn="l" defTabSz="1451427" rtl="0" eaLnBrk="1" latinLnBrk="0" hangingPunct="1">
        <a:defRPr sz="2900" kern="1200">
          <a:solidFill>
            <a:schemeClr val="tx1"/>
          </a:solidFill>
          <a:latin typeface="+mn-lt"/>
          <a:ea typeface="+mn-ea"/>
          <a:cs typeface="+mn-cs"/>
        </a:defRPr>
      </a:lvl6pPr>
      <a:lvl7pPr marL="4354281" algn="l" defTabSz="1451427" rtl="0" eaLnBrk="1" latinLnBrk="0" hangingPunct="1">
        <a:defRPr sz="2900" kern="1200">
          <a:solidFill>
            <a:schemeClr val="tx1"/>
          </a:solidFill>
          <a:latin typeface="+mn-lt"/>
          <a:ea typeface="+mn-ea"/>
          <a:cs typeface="+mn-cs"/>
        </a:defRPr>
      </a:lvl7pPr>
      <a:lvl8pPr marL="5079995" algn="l" defTabSz="1451427" rtl="0" eaLnBrk="1" latinLnBrk="0" hangingPunct="1">
        <a:defRPr sz="2900" kern="1200">
          <a:solidFill>
            <a:schemeClr val="tx1"/>
          </a:solidFill>
          <a:latin typeface="+mn-lt"/>
          <a:ea typeface="+mn-ea"/>
          <a:cs typeface="+mn-cs"/>
        </a:defRPr>
      </a:lvl8pPr>
      <a:lvl9pPr marL="5805708" algn="l" defTabSz="1451427" rtl="0" eaLnBrk="1" latinLnBrk="0" hangingPunct="1">
        <a:defRPr sz="2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6145"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62467"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62468" name="Rectangle 3"/>
          <p:cNvSpPr>
            <a:spLocks noGrp="1" noChangeArrowheads="1"/>
          </p:cNvSpPr>
          <p:nvPr>
            <p:ph type="body" idx="1"/>
          </p:nvPr>
        </p:nvSpPr>
        <p:spPr bwMode="auto">
          <a:xfrm>
            <a:off x="1358900" y="2413000"/>
            <a:ext cx="6591300" cy="57150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7169" name="AutoShape 1"/>
          <p:cNvSpPr>
            <a:spLocks/>
          </p:cNvSpPr>
          <p:nvPr/>
        </p:nvSpPr>
        <p:spPr bwMode="auto">
          <a:xfrm>
            <a:off x="977900" y="2171700"/>
            <a:ext cx="14287500" cy="6223000"/>
          </a:xfrm>
          <a:prstGeom prst="roundRect">
            <a:avLst>
              <a:gd name="adj" fmla="val 1222"/>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74755" name="Rectangle 2"/>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74756" name="Rectangle 3"/>
          <p:cNvSpPr>
            <a:spLocks noGrp="1" noChangeArrowheads="1"/>
          </p:cNvSpPr>
          <p:nvPr>
            <p:ph type="body" idx="1"/>
          </p:nvPr>
        </p:nvSpPr>
        <p:spPr bwMode="auto">
          <a:xfrm>
            <a:off x="8305800" y="2413000"/>
            <a:ext cx="6591300" cy="57150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transition/>
  <p:txStyles>
    <p:titleStyle>
      <a:lvl1pPr algn="l" rtl="0" eaLnBrk="0" fontAlgn="base" hangingPunct="0">
        <a:spcBef>
          <a:spcPct val="0"/>
        </a:spcBef>
        <a:spcAft>
          <a:spcPct val="0"/>
        </a:spcAft>
        <a:defRPr sz="2000">
          <a:solidFill>
            <a:srgbClr val="FFFFFF"/>
          </a:solidFill>
          <a:latin typeface="+mj-lt"/>
          <a:ea typeface="+mj-ea"/>
          <a:cs typeface="+mj-cs"/>
          <a:sym typeface="Palatino Bold" charset="0"/>
        </a:defRPr>
      </a:lvl1pPr>
      <a:lvl2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2pPr>
      <a:lvl3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3pPr>
      <a:lvl4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4pPr>
      <a:lvl5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l" rtl="0" eaLnBrk="0" fontAlgn="base" hangingPunct="0">
        <a:spcBef>
          <a:spcPct val="0"/>
        </a:spcBef>
        <a:spcAft>
          <a:spcPct val="0"/>
        </a:spcAft>
        <a:defRPr sz="1400">
          <a:solidFill>
            <a:srgbClr val="FFFFFF"/>
          </a:solidFill>
          <a:latin typeface="+mn-lt"/>
          <a:ea typeface="+mn-ea"/>
          <a:cs typeface="+mn-cs"/>
          <a:sym typeface="Palatino Bold Italic" charset="0"/>
        </a:defRPr>
      </a:lvl1pPr>
      <a:lvl2pPr marL="742950" indent="-285750" algn="l" rtl="0" eaLnBrk="0" fontAlgn="base" hangingPunct="0">
        <a:spcBef>
          <a:spcPct val="0"/>
        </a:spcBef>
        <a:spcAft>
          <a:spcPct val="0"/>
        </a:spcAft>
        <a:defRPr sz="1400">
          <a:solidFill>
            <a:srgbClr val="FFFFFF"/>
          </a:solidFill>
          <a:latin typeface="+mn-lt"/>
          <a:ea typeface="+mn-ea"/>
          <a:cs typeface="+mn-cs"/>
          <a:sym typeface="Palatino Bold Italic" charset="0"/>
        </a:defRPr>
      </a:lvl2pPr>
      <a:lvl3pPr marL="11430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3pPr>
      <a:lvl4pPr marL="16002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4pPr>
      <a:lvl5pPr marL="20574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5pPr>
      <a:lvl6pPr marL="457200" algn="l" rtl="0" fontAlgn="base">
        <a:spcBef>
          <a:spcPct val="0"/>
        </a:spcBef>
        <a:spcAft>
          <a:spcPct val="0"/>
        </a:spcAft>
        <a:defRPr sz="1400">
          <a:solidFill>
            <a:srgbClr val="FFFFFF"/>
          </a:solidFill>
          <a:latin typeface="+mn-lt"/>
          <a:ea typeface="+mn-ea"/>
          <a:cs typeface="+mn-cs"/>
          <a:sym typeface="Palatino Bold Italic" charset="0"/>
        </a:defRPr>
      </a:lvl6pPr>
      <a:lvl7pPr marL="914400" algn="l" rtl="0" fontAlgn="base">
        <a:spcBef>
          <a:spcPct val="0"/>
        </a:spcBef>
        <a:spcAft>
          <a:spcPct val="0"/>
        </a:spcAft>
        <a:defRPr sz="1400">
          <a:solidFill>
            <a:srgbClr val="FFFFFF"/>
          </a:solidFill>
          <a:latin typeface="+mn-lt"/>
          <a:ea typeface="+mn-ea"/>
          <a:cs typeface="+mn-cs"/>
          <a:sym typeface="Palatino Bold Italic" charset="0"/>
        </a:defRPr>
      </a:lvl7pPr>
      <a:lvl8pPr marL="1371600" algn="l" rtl="0" fontAlgn="base">
        <a:spcBef>
          <a:spcPct val="0"/>
        </a:spcBef>
        <a:spcAft>
          <a:spcPct val="0"/>
        </a:spcAft>
        <a:defRPr sz="1400">
          <a:solidFill>
            <a:srgbClr val="FFFFFF"/>
          </a:solidFill>
          <a:latin typeface="+mn-lt"/>
          <a:ea typeface="+mn-ea"/>
          <a:cs typeface="+mn-cs"/>
          <a:sym typeface="Palatino Bold Italic" charset="0"/>
        </a:defRPr>
      </a:lvl8pPr>
      <a:lvl9pPr marL="1828800" algn="l" rtl="0" fontAlgn="base">
        <a:spcBef>
          <a:spcPct val="0"/>
        </a:spcBef>
        <a:spcAft>
          <a:spcPct val="0"/>
        </a:spcAft>
        <a:defRPr sz="1400">
          <a:solidFill>
            <a:srgbClr val="FFFFFF"/>
          </a:solidFill>
          <a:latin typeface="+mn-lt"/>
          <a:ea typeface="+mn-ea"/>
          <a:cs typeface="+mn-cs"/>
          <a:sym typeface="Palatino Bold Italic"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9217" name="Rectangle 1"/>
          <p:cNvSpPr>
            <a:spLocks noGrp="1" noChangeArrowheads="1"/>
          </p:cNvSpPr>
          <p:nvPr>
            <p:ph type="title"/>
          </p:nvPr>
        </p:nvSpPr>
        <p:spPr bwMode="auto">
          <a:xfrm>
            <a:off x="1358900" y="1536700"/>
            <a:ext cx="6591300" cy="30353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b" anchorCtr="0" compatLnSpc="1">
            <a:prstTxWarp prst="textNoShape">
              <a:avLst/>
            </a:prstTxWarp>
          </a:bodyPr>
          <a:lstStyle/>
          <a:p>
            <a:pPr lvl="0"/>
            <a:r>
              <a:rPr lang="en-US">
                <a:sym typeface="Palatino Bold" charset="0"/>
              </a:rPr>
              <a:t>Click to edit Master title style</a:t>
            </a:r>
          </a:p>
        </p:txBody>
      </p:sp>
      <p:sp>
        <p:nvSpPr>
          <p:cNvPr id="9218" name="Rectangle 2"/>
          <p:cNvSpPr>
            <a:spLocks noGrp="1" noChangeArrowheads="1"/>
          </p:cNvSpPr>
          <p:nvPr>
            <p:ph type="body" idx="1"/>
          </p:nvPr>
        </p:nvSpPr>
        <p:spPr bwMode="auto">
          <a:xfrm>
            <a:off x="1358900" y="4559300"/>
            <a:ext cx="6591300" cy="31115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t" anchorCtr="0" compatLnSpc="1">
            <a:prstTxWarp prst="textNoShape">
              <a:avLst/>
            </a:prstTxWarp>
          </a:bodyPr>
          <a:lstStyle/>
          <a:p>
            <a:pPr lvl="0"/>
            <a:r>
              <a:rPr lang="en-US">
                <a:sym typeface="Palatino" pitchFamily="8" charset="0"/>
              </a:rPr>
              <a:t>Click to edit Master text styles</a:t>
            </a:r>
          </a:p>
          <a:p>
            <a:pPr lvl="1"/>
            <a:r>
              <a:rPr lang="en-US">
                <a:sym typeface="Palatino" pitchFamily="8" charset="0"/>
              </a:rPr>
              <a:t>Second level</a:t>
            </a:r>
          </a:p>
          <a:p>
            <a:pPr lvl="2"/>
            <a:r>
              <a:rPr lang="en-US">
                <a:sym typeface="Palatino" pitchFamily="8" charset="0"/>
              </a:rPr>
              <a:t>Third level</a:t>
            </a:r>
          </a:p>
          <a:p>
            <a:pPr lvl="3"/>
            <a:r>
              <a:rPr lang="en-US">
                <a:sym typeface="Palatino" pitchFamily="8" charset="0"/>
              </a:rPr>
              <a:t>Fourth level</a:t>
            </a:r>
          </a:p>
          <a:p>
            <a:pPr lvl="4"/>
            <a:r>
              <a:rPr lang="en-US">
                <a:sym typeface="Palatino" pitchFamily="8" charset="0"/>
              </a:rPr>
              <a:t>Fifth level</a:t>
            </a:r>
          </a:p>
        </p:txBody>
      </p:sp>
    </p:spTree>
  </p:cSld>
  <p:clrMap bg1="lt1" tx1="dk1" bg2="lt2" tx2="dk2" accent1="accent1" accent2="accent2" accent3="accent3" accent4="accent4" accent5="accent5" accent6="accent6" hlink="hlink" folHlink="folHlink"/>
  <p:sldLayoutIdLst>
    <p:sldLayoutId id="2147483749" r:id="rId1"/>
    <p:sldLayoutId id="2147483750" r:id="rId2"/>
    <p:sldLayoutId id="2147483751" r:id="rId3"/>
    <p:sldLayoutId id="2147483752" r:id="rId4"/>
    <p:sldLayoutId id="2147483753" r:id="rId5"/>
    <p:sldLayoutId id="2147483754" r:id="rId6"/>
    <p:sldLayoutId id="2147483755" r:id="rId7"/>
    <p:sldLayoutId id="2147483756" r:id="rId8"/>
    <p:sldLayoutId id="2147483757" r:id="rId9"/>
    <p:sldLayoutId id="2147483758" r:id="rId10"/>
    <p:sldLayoutId id="2147483759" r:id="rId11"/>
  </p:sldLayoutIdLst>
  <p:transition/>
  <p:txStyles>
    <p:titleStyle>
      <a:lvl1pPr algn="ctr" rtl="0" eaLnBrk="0" fontAlgn="base" hangingPunct="0">
        <a:lnSpc>
          <a:spcPct val="90000"/>
        </a:lnSpc>
        <a:spcBef>
          <a:spcPct val="0"/>
        </a:spcBef>
        <a:spcAft>
          <a:spcPct val="0"/>
        </a:spcAft>
        <a:defRPr sz="5400">
          <a:solidFill>
            <a:srgbClr val="FFFFF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ctr" rtl="0" eaLnBrk="0" fontAlgn="base" hangingPunct="0">
        <a:spcBef>
          <a:spcPct val="0"/>
        </a:spcBef>
        <a:spcAft>
          <a:spcPct val="0"/>
        </a:spcAft>
        <a:defRPr sz="3000">
          <a:solidFill>
            <a:srgbClr val="FFFFFF"/>
          </a:solidFill>
          <a:latin typeface="+mn-lt"/>
          <a:ea typeface="+mn-ea"/>
          <a:cs typeface="+mn-cs"/>
          <a:sym typeface="Palatino" charset="0"/>
        </a:defRPr>
      </a:lvl1pPr>
      <a:lvl2pPr marL="742950" indent="-285750" algn="ctr" rtl="0" eaLnBrk="0" fontAlgn="base" hangingPunct="0">
        <a:spcBef>
          <a:spcPct val="0"/>
        </a:spcBef>
        <a:spcAft>
          <a:spcPct val="0"/>
        </a:spcAft>
        <a:defRPr sz="3000">
          <a:solidFill>
            <a:srgbClr val="FFFFFF"/>
          </a:solidFill>
          <a:latin typeface="+mn-lt"/>
          <a:ea typeface="+mn-ea"/>
          <a:cs typeface="+mn-cs"/>
          <a:sym typeface="Palatino" charset="0"/>
        </a:defRPr>
      </a:lvl2pPr>
      <a:lvl3pPr marL="1143000" indent="-228600" algn="ctr" rtl="0" eaLnBrk="0" fontAlgn="base" hangingPunct="0">
        <a:spcBef>
          <a:spcPct val="0"/>
        </a:spcBef>
        <a:spcAft>
          <a:spcPct val="0"/>
        </a:spcAft>
        <a:defRPr sz="3000">
          <a:solidFill>
            <a:srgbClr val="FFFFFF"/>
          </a:solidFill>
          <a:latin typeface="+mn-lt"/>
          <a:ea typeface="+mn-ea"/>
          <a:cs typeface="+mn-cs"/>
          <a:sym typeface="Palatino" charset="0"/>
        </a:defRPr>
      </a:lvl3pPr>
      <a:lvl4pPr marL="1600200" indent="-228600" algn="ctr" rtl="0" eaLnBrk="0" fontAlgn="base" hangingPunct="0">
        <a:spcBef>
          <a:spcPct val="0"/>
        </a:spcBef>
        <a:spcAft>
          <a:spcPct val="0"/>
        </a:spcAft>
        <a:defRPr sz="3000">
          <a:solidFill>
            <a:srgbClr val="FFFFFF"/>
          </a:solidFill>
          <a:latin typeface="+mn-lt"/>
          <a:ea typeface="+mn-ea"/>
          <a:cs typeface="+mn-cs"/>
          <a:sym typeface="Palatino" charset="0"/>
        </a:defRPr>
      </a:lvl4pPr>
      <a:lvl5pPr marL="2057400" indent="-228600" algn="ctr" rtl="0" eaLnBrk="0" fontAlgn="base" hangingPunct="0">
        <a:spcBef>
          <a:spcPct val="0"/>
        </a:spcBef>
        <a:spcAft>
          <a:spcPct val="0"/>
        </a:spcAft>
        <a:defRPr sz="3000">
          <a:solidFill>
            <a:srgbClr val="FFFFFF"/>
          </a:solidFill>
          <a:latin typeface="+mn-lt"/>
          <a:ea typeface="+mn-ea"/>
          <a:cs typeface="+mn-cs"/>
          <a:sym typeface="Palatino" charset="0"/>
        </a:defRPr>
      </a:lvl5pPr>
      <a:lvl6pPr marL="457200" algn="ctr" rtl="0" fontAlgn="base">
        <a:spcBef>
          <a:spcPct val="0"/>
        </a:spcBef>
        <a:spcAft>
          <a:spcPct val="0"/>
        </a:spcAft>
        <a:defRPr sz="3000">
          <a:solidFill>
            <a:srgbClr val="FFFFFF"/>
          </a:solidFill>
          <a:latin typeface="+mn-lt"/>
          <a:ea typeface="+mn-ea"/>
          <a:cs typeface="+mn-cs"/>
          <a:sym typeface="Palatino" pitchFamily="8" charset="0"/>
        </a:defRPr>
      </a:lvl6pPr>
      <a:lvl7pPr marL="914400" algn="ctr" rtl="0" fontAlgn="base">
        <a:spcBef>
          <a:spcPct val="0"/>
        </a:spcBef>
        <a:spcAft>
          <a:spcPct val="0"/>
        </a:spcAft>
        <a:defRPr sz="3000">
          <a:solidFill>
            <a:srgbClr val="FFFFFF"/>
          </a:solidFill>
          <a:latin typeface="+mn-lt"/>
          <a:ea typeface="+mn-ea"/>
          <a:cs typeface="+mn-cs"/>
          <a:sym typeface="Palatino" pitchFamily="8" charset="0"/>
        </a:defRPr>
      </a:lvl7pPr>
      <a:lvl8pPr marL="1371600" algn="ctr" rtl="0" fontAlgn="base">
        <a:spcBef>
          <a:spcPct val="0"/>
        </a:spcBef>
        <a:spcAft>
          <a:spcPct val="0"/>
        </a:spcAft>
        <a:defRPr sz="3000">
          <a:solidFill>
            <a:srgbClr val="FFFFFF"/>
          </a:solidFill>
          <a:latin typeface="+mn-lt"/>
          <a:ea typeface="+mn-ea"/>
          <a:cs typeface="+mn-cs"/>
          <a:sym typeface="Palatino" pitchFamily="8" charset="0"/>
        </a:defRPr>
      </a:lvl8pPr>
      <a:lvl9pPr marL="1828800" algn="ctr" rtl="0" fontAlgn="base">
        <a:spcBef>
          <a:spcPct val="0"/>
        </a:spcBef>
        <a:spcAft>
          <a:spcPct val="0"/>
        </a:spcAft>
        <a:defRPr sz="3000">
          <a:solidFill>
            <a:srgbClr val="FFFFFF"/>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41" name="AutoShape 1"/>
          <p:cNvSpPr>
            <a:spLocks/>
          </p:cNvSpPr>
          <p:nvPr/>
        </p:nvSpPr>
        <p:spPr bwMode="auto">
          <a:xfrm>
            <a:off x="977900" y="711200"/>
            <a:ext cx="14287500" cy="7683500"/>
          </a:xfrm>
          <a:prstGeom prst="roundRect">
            <a:avLst>
              <a:gd name="adj" fmla="val 991"/>
            </a:avLst>
          </a:prstGeom>
          <a:solidFill>
            <a:schemeClr val="accent1">
              <a:alpha val="94360"/>
            </a:schemeClr>
          </a:solidFill>
          <a:ln w="25400" cap="flat">
            <a:noFill/>
            <a:miter lim="800000"/>
            <a:headEnd type="none" w="med" len="med"/>
            <a:tailEnd type="none" w="med" len="med"/>
          </a:ln>
          <a:effectLst>
            <a:outerShdw blurRad="38100" dist="12699" dir="16200000" algn="ctr" rotWithShape="0">
              <a:schemeClr val="bg2">
                <a:alpha val="79999"/>
              </a:schemeClr>
            </a:outerShdw>
          </a:effectLst>
        </p:spPr>
        <p:txBody>
          <a:bodyPr lIns="0" tIns="0" rIns="0" bIns="0"/>
          <a:lstStyle/>
          <a:p>
            <a:pPr>
              <a:defRPr/>
            </a:pPr>
            <a:endParaRPr lang="en-US">
              <a:latin typeface="Palatino" pitchFamily="8" charset="0"/>
              <a:ea typeface="ヒラギノ明朝 ProN W3" pitchFamily="8" charset="-128"/>
              <a:cs typeface="ヒラギノ明朝 ProN W3" pitchFamily="8" charset="-128"/>
              <a:sym typeface="Palatino" pitchFamily="8" charset="0"/>
            </a:endParaRPr>
          </a:p>
        </p:txBody>
      </p:sp>
      <p:sp>
        <p:nvSpPr>
          <p:cNvPr id="111619" name="Rectangle 2"/>
          <p:cNvSpPr>
            <a:spLocks noGrp="1" noChangeArrowheads="1"/>
          </p:cNvSpPr>
          <p:nvPr>
            <p:ph type="body" idx="1"/>
          </p:nvPr>
        </p:nvSpPr>
        <p:spPr bwMode="auto">
          <a:xfrm>
            <a:off x="1358900" y="1295400"/>
            <a:ext cx="13525500" cy="65405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charset="0"/>
              </a:rPr>
              <a:t>Click to edit Master text styles</a:t>
            </a:r>
          </a:p>
          <a:p>
            <a:pPr lvl="1"/>
            <a:r>
              <a:rPr lang="en-US">
                <a:sym typeface="Palatino" charset="0"/>
              </a:rPr>
              <a:t>Second level</a:t>
            </a:r>
          </a:p>
          <a:p>
            <a:pPr lvl="2"/>
            <a:r>
              <a:rPr lang="en-US">
                <a:sym typeface="Palatino" charset="0"/>
              </a:rPr>
              <a:t>Third level</a:t>
            </a:r>
          </a:p>
          <a:p>
            <a:pPr lvl="3"/>
            <a:r>
              <a:rPr lang="en-US">
                <a:sym typeface="Palatino" charset="0"/>
              </a:rPr>
              <a:t>Fourth level</a:t>
            </a:r>
          </a:p>
          <a:p>
            <a:pPr lvl="4"/>
            <a:r>
              <a:rPr lang="en-US">
                <a:sym typeface="Palatino" charset="0"/>
              </a:rPr>
              <a:t>Fifth level</a:t>
            </a:r>
          </a:p>
        </p:txBody>
      </p:sp>
    </p:spTree>
  </p:cSld>
  <p:clrMap bg1="lt1" tx1="dk1" bg2="lt2" tx2="dk2" accent1="accent1" accent2="accent2" accent3="accent3" accent4="accent4" accent5="accent5" accent6="accent6" hlink="hlink" folHlink="folHlink"/>
  <p:sldLayoutIdLst>
    <p:sldLayoutId id="2147483760" r:id="rId1"/>
    <p:sldLayoutId id="2147483761" r:id="rId2"/>
    <p:sldLayoutId id="2147483762" r:id="rId3"/>
    <p:sldLayoutId id="2147483763" r:id="rId4"/>
    <p:sldLayoutId id="2147483764" r:id="rId5"/>
    <p:sldLayoutId id="2147483765" r:id="rId6"/>
    <p:sldLayoutId id="2147483766" r:id="rId7"/>
    <p:sldLayoutId id="2147483767" r:id="rId8"/>
    <p:sldLayoutId id="2147483768" r:id="rId9"/>
    <p:sldLayoutId id="2147483769" r:id="rId10"/>
    <p:sldLayoutId id="2147483770"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1pPr>
      <a:lvl2pPr marL="8382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2pPr>
      <a:lvl3pPr marL="12827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3pPr>
      <a:lvl4pPr marL="17272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4pPr>
      <a:lvl5pPr marL="2171700" indent="-444500" algn="l" rtl="0" eaLnBrk="0" fontAlgn="base" hangingPunct="0">
        <a:spcBef>
          <a:spcPts val="4500"/>
        </a:spcBef>
        <a:spcAft>
          <a:spcPct val="0"/>
        </a:spcAft>
        <a:buSzPct val="52000"/>
        <a:buChar char="•"/>
        <a:defRPr sz="3000">
          <a:solidFill>
            <a:schemeClr val="tx1"/>
          </a:solidFill>
          <a:latin typeface="+mn-lt"/>
          <a:ea typeface="+mn-ea"/>
          <a:cs typeface="+mn-cs"/>
          <a:sym typeface="Palatino" charset="0"/>
        </a:defRPr>
      </a:lvl5pPr>
      <a:lvl6pPr marL="26289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6pPr>
      <a:lvl7pPr marL="30861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7pPr>
      <a:lvl8pPr marL="35433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8pPr>
      <a:lvl9pPr marL="4000500" indent="-444500" algn="l" rtl="0" fontAlgn="base">
        <a:spcBef>
          <a:spcPts val="45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3906" name="Rectangle 1"/>
          <p:cNvSpPr>
            <a:spLocks noGrp="1" noChangeArrowheads="1"/>
          </p:cNvSpPr>
          <p:nvPr>
            <p:ph type="title"/>
          </p:nvPr>
        </p:nvSpPr>
        <p:spPr bwMode="auto">
          <a:xfrm>
            <a:off x="1358900" y="241300"/>
            <a:ext cx="13525500" cy="18669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 uri="{FAA26D3D-D897-4be2-8F04-BA451C77F1D7}">
              <ma14:placeholderFlag xmlns="" xmlns:a="http://schemas.openxmlformats.org/drawingml/2006/main" xmlns:r="http://schemas.openxmlformats.org/officeDocument/2006/relationships" xmlns:p="http://schemas.openxmlformats.org/presentationml/2006/main" xmlns:ma14="http://schemas.microsoft.com/office/mac/drawingml/2011/main" xmlns:mv="urn:schemas-microsoft-com:mac:vml" xmlns:mc="http://schemas.openxmlformats.org/markup-compatibility/2006" val="1"/>
            </a:ext>
          </a:ex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Tree>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76" r:id="rId6"/>
    <p:sldLayoutId id="2147483777" r:id="rId7"/>
    <p:sldLayoutId id="2147483778" r:id="rId8"/>
    <p:sldLayoutId id="2147483779" r:id="rId9"/>
    <p:sldLayoutId id="2147483780" r:id="rId10"/>
    <p:sldLayoutId id="2147483781"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89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333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78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222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797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136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94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51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2289" name="Rectangle 1"/>
          <p:cNvSpPr>
            <a:spLocks noGrp="1" noChangeArrowheads="1"/>
          </p:cNvSpPr>
          <p:nvPr>
            <p:ph type="title"/>
          </p:nvPr>
        </p:nvSpPr>
        <p:spPr bwMode="auto">
          <a:xfrm>
            <a:off x="2374900" y="7861300"/>
            <a:ext cx="11493500" cy="4445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ctr" anchorCtr="0" compatLnSpc="1">
            <a:prstTxWarp prst="textNoShape">
              <a:avLst/>
            </a:prstTxWarp>
          </a:bodyPr>
          <a:lstStyle/>
          <a:p>
            <a:pPr lvl="0"/>
            <a:r>
              <a:rPr lang="en-US">
                <a:sym typeface="Palatino Bold" charset="0"/>
              </a:rPr>
              <a:t>Click to edit Master title style</a:t>
            </a:r>
          </a:p>
        </p:txBody>
      </p:sp>
      <p:sp>
        <p:nvSpPr>
          <p:cNvPr id="12290" name="Rectangle 2"/>
          <p:cNvSpPr>
            <a:spLocks noGrp="1" noChangeArrowheads="1"/>
          </p:cNvSpPr>
          <p:nvPr>
            <p:ph type="body" idx="1"/>
          </p:nvPr>
        </p:nvSpPr>
        <p:spPr bwMode="auto">
          <a:xfrm>
            <a:off x="2374900" y="8293100"/>
            <a:ext cx="11493500" cy="393700"/>
          </a:xfrm>
          <a:prstGeom prst="rect">
            <a:avLst/>
          </a:prstGeom>
          <a:noFill/>
          <a:ln w="12700">
            <a:noFill/>
            <a:miter lim="800000"/>
            <a:headEnd/>
            <a:tailEnd/>
          </a:ln>
          <a:effectLst>
            <a:outerShdw blurRad="25400" dist="12699" dir="16200000" algn="ctr" rotWithShape="0">
              <a:schemeClr val="bg2">
                <a:alpha val="70000"/>
              </a:schemeClr>
            </a:outerShdw>
          </a:effectLst>
        </p:spPr>
        <p:txBody>
          <a:bodyPr vert="horz" wrap="square" lIns="50800" tIns="50800" rIns="50800" bIns="50800" numCol="1" anchor="ctr" anchorCtr="0" compatLnSpc="1">
            <a:prstTxWarp prst="textNoShape">
              <a:avLst/>
            </a:prstTxWarp>
          </a:bodyPr>
          <a:lstStyle/>
          <a:p>
            <a:pPr lvl="0"/>
            <a:r>
              <a:rPr lang="en-US">
                <a:sym typeface="Palatino Bold Italic" charset="0"/>
              </a:rPr>
              <a:t>Click to edit Master text styles</a:t>
            </a:r>
          </a:p>
          <a:p>
            <a:pPr lvl="1"/>
            <a:r>
              <a:rPr lang="en-US">
                <a:sym typeface="Palatino Bold Italic" charset="0"/>
              </a:rPr>
              <a:t>Second level</a:t>
            </a:r>
          </a:p>
          <a:p>
            <a:pPr lvl="2"/>
            <a:r>
              <a:rPr lang="en-US">
                <a:sym typeface="Palatino Bold Italic" charset="0"/>
              </a:rPr>
              <a:t>Third level</a:t>
            </a:r>
          </a:p>
          <a:p>
            <a:pPr lvl="3"/>
            <a:r>
              <a:rPr lang="en-US">
                <a:sym typeface="Palatino Bold Italic" charset="0"/>
              </a:rPr>
              <a:t>Fourth level</a:t>
            </a:r>
          </a:p>
          <a:p>
            <a:pPr lvl="4"/>
            <a:r>
              <a:rPr lang="en-US">
                <a:sym typeface="Palatino Bold Italic" charset="0"/>
              </a:rPr>
              <a:t>Fifth level</a:t>
            </a:r>
          </a:p>
        </p:txBody>
      </p:sp>
    </p:spTree>
  </p:cSld>
  <p:clrMap bg1="lt1" tx1="dk1" bg2="lt2" tx2="dk2" accent1="accent1" accent2="accent2" accent3="accent3" accent4="accent4" accent5="accent5" accent6="accent6" hlink="hlink" folHlink="folHlink"/>
  <p:sldLayoutIdLst>
    <p:sldLayoutId id="2147483782" r:id="rId1"/>
    <p:sldLayoutId id="2147483783" r:id="rId2"/>
    <p:sldLayoutId id="2147483784" r:id="rId3"/>
    <p:sldLayoutId id="2147483785" r:id="rId4"/>
    <p:sldLayoutId id="2147483786" r:id="rId5"/>
    <p:sldLayoutId id="2147483787" r:id="rId6"/>
    <p:sldLayoutId id="2147483788" r:id="rId7"/>
    <p:sldLayoutId id="2147483789" r:id="rId8"/>
    <p:sldLayoutId id="2147483790" r:id="rId9"/>
    <p:sldLayoutId id="2147483791" r:id="rId10"/>
    <p:sldLayoutId id="2147483792" r:id="rId11"/>
  </p:sldLayoutIdLst>
  <p:transition/>
  <p:txStyles>
    <p:titleStyle>
      <a:lvl1pPr algn="l" rtl="0" eaLnBrk="0" fontAlgn="base" hangingPunct="0">
        <a:spcBef>
          <a:spcPct val="0"/>
        </a:spcBef>
        <a:spcAft>
          <a:spcPct val="0"/>
        </a:spcAft>
        <a:defRPr sz="2000">
          <a:solidFill>
            <a:srgbClr val="FFFFFF"/>
          </a:solidFill>
          <a:latin typeface="+mj-lt"/>
          <a:ea typeface="+mj-ea"/>
          <a:cs typeface="+mj-cs"/>
          <a:sym typeface="Palatino Bold" charset="0"/>
        </a:defRPr>
      </a:lvl1pPr>
      <a:lvl2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2pPr>
      <a:lvl3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3pPr>
      <a:lvl4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4pPr>
      <a:lvl5pPr algn="l" rtl="0" eaLnBrk="0" fontAlgn="base" hangingPunct="0">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5pPr>
      <a:lvl6pPr marL="4572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6pPr>
      <a:lvl7pPr marL="9144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7pPr>
      <a:lvl8pPr marL="13716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8pPr>
      <a:lvl9pPr marL="1828800" algn="l" rtl="0" fontAlgn="base">
        <a:spcBef>
          <a:spcPct val="0"/>
        </a:spcBef>
        <a:spcAft>
          <a:spcPct val="0"/>
        </a:spcAft>
        <a:defRPr sz="2000">
          <a:solidFill>
            <a:srgbClr val="FFFFFF"/>
          </a:solidFill>
          <a:latin typeface="Palatino Bold" charset="0"/>
          <a:ea typeface="ヒラギノ明朝 ProN W6" pitchFamily="8" charset="-128"/>
          <a:cs typeface="ヒラギノ明朝 ProN W6" pitchFamily="8" charset="-128"/>
          <a:sym typeface="Palatino Bold" charset="0"/>
        </a:defRPr>
      </a:lvl9pPr>
    </p:titleStyle>
    <p:bodyStyle>
      <a:lvl1pPr marL="342900" indent="-342900" algn="l" rtl="0" eaLnBrk="0" fontAlgn="base" hangingPunct="0">
        <a:spcBef>
          <a:spcPct val="0"/>
        </a:spcBef>
        <a:spcAft>
          <a:spcPct val="0"/>
        </a:spcAft>
        <a:defRPr sz="1400">
          <a:solidFill>
            <a:srgbClr val="FFFFFF"/>
          </a:solidFill>
          <a:latin typeface="+mn-lt"/>
          <a:ea typeface="+mn-ea"/>
          <a:cs typeface="+mn-cs"/>
          <a:sym typeface="Palatino Bold Italic" charset="0"/>
        </a:defRPr>
      </a:lvl1pPr>
      <a:lvl2pPr marL="742950" indent="-285750" algn="l" rtl="0" eaLnBrk="0" fontAlgn="base" hangingPunct="0">
        <a:spcBef>
          <a:spcPct val="0"/>
        </a:spcBef>
        <a:spcAft>
          <a:spcPct val="0"/>
        </a:spcAft>
        <a:defRPr sz="1400">
          <a:solidFill>
            <a:srgbClr val="FFFFFF"/>
          </a:solidFill>
          <a:latin typeface="+mn-lt"/>
          <a:ea typeface="+mn-ea"/>
          <a:cs typeface="+mn-cs"/>
          <a:sym typeface="Palatino Bold Italic" charset="0"/>
        </a:defRPr>
      </a:lvl2pPr>
      <a:lvl3pPr marL="11430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3pPr>
      <a:lvl4pPr marL="16002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4pPr>
      <a:lvl5pPr marL="2057400" indent="-228600" algn="l" rtl="0" eaLnBrk="0" fontAlgn="base" hangingPunct="0">
        <a:spcBef>
          <a:spcPct val="0"/>
        </a:spcBef>
        <a:spcAft>
          <a:spcPct val="0"/>
        </a:spcAft>
        <a:defRPr sz="1400">
          <a:solidFill>
            <a:srgbClr val="FFFFFF"/>
          </a:solidFill>
          <a:latin typeface="+mn-lt"/>
          <a:ea typeface="+mn-ea"/>
          <a:cs typeface="+mn-cs"/>
          <a:sym typeface="Palatino Bold Italic" charset="0"/>
        </a:defRPr>
      </a:lvl5pPr>
      <a:lvl6pPr marL="457200" algn="l" rtl="0" fontAlgn="base">
        <a:spcBef>
          <a:spcPct val="0"/>
        </a:spcBef>
        <a:spcAft>
          <a:spcPct val="0"/>
        </a:spcAft>
        <a:defRPr sz="1400">
          <a:solidFill>
            <a:srgbClr val="FFFFFF"/>
          </a:solidFill>
          <a:latin typeface="+mn-lt"/>
          <a:ea typeface="+mn-ea"/>
          <a:cs typeface="+mn-cs"/>
          <a:sym typeface="Palatino Bold Italic" charset="0"/>
        </a:defRPr>
      </a:lvl6pPr>
      <a:lvl7pPr marL="914400" algn="l" rtl="0" fontAlgn="base">
        <a:spcBef>
          <a:spcPct val="0"/>
        </a:spcBef>
        <a:spcAft>
          <a:spcPct val="0"/>
        </a:spcAft>
        <a:defRPr sz="1400">
          <a:solidFill>
            <a:srgbClr val="FFFFFF"/>
          </a:solidFill>
          <a:latin typeface="+mn-lt"/>
          <a:ea typeface="+mn-ea"/>
          <a:cs typeface="+mn-cs"/>
          <a:sym typeface="Palatino Bold Italic" charset="0"/>
        </a:defRPr>
      </a:lvl7pPr>
      <a:lvl8pPr marL="1371600" algn="l" rtl="0" fontAlgn="base">
        <a:spcBef>
          <a:spcPct val="0"/>
        </a:spcBef>
        <a:spcAft>
          <a:spcPct val="0"/>
        </a:spcAft>
        <a:defRPr sz="1400">
          <a:solidFill>
            <a:srgbClr val="FFFFFF"/>
          </a:solidFill>
          <a:latin typeface="+mn-lt"/>
          <a:ea typeface="+mn-ea"/>
          <a:cs typeface="+mn-cs"/>
          <a:sym typeface="Palatino Bold Italic" charset="0"/>
        </a:defRPr>
      </a:lvl8pPr>
      <a:lvl9pPr marL="1828800" algn="l" rtl="0" fontAlgn="base">
        <a:spcBef>
          <a:spcPct val="0"/>
        </a:spcBef>
        <a:spcAft>
          <a:spcPct val="0"/>
        </a:spcAft>
        <a:defRPr sz="1400">
          <a:solidFill>
            <a:srgbClr val="FFFFFF"/>
          </a:solidFill>
          <a:latin typeface="+mn-lt"/>
          <a:ea typeface="+mn-ea"/>
          <a:cs typeface="+mn-cs"/>
          <a:sym typeface="Palatino Bold Italic"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ransition/>
  <p:txStyles>
    <p:titleStyle>
      <a:lvl1pPr algn="ctr" rtl="0" eaLnBrk="0" fontAlgn="base" hangingPunct="0">
        <a:lnSpc>
          <a:spcPct val="90000"/>
        </a:lnSpc>
        <a:spcBef>
          <a:spcPct val="0"/>
        </a:spcBef>
        <a:spcAft>
          <a:spcPct val="0"/>
        </a:spcAft>
        <a:defRPr sz="5400">
          <a:solidFill>
            <a:srgbClr val="7F7F7F"/>
          </a:solidFill>
          <a:latin typeface="+mj-lt"/>
          <a:ea typeface="+mj-ea"/>
          <a:cs typeface="+mj-cs"/>
          <a:sym typeface="Palatino Bold" charset="0"/>
        </a:defRPr>
      </a:lvl1pPr>
      <a:lvl2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2pPr>
      <a:lvl3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3pPr>
      <a:lvl4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4pPr>
      <a:lvl5pPr algn="ctr" rtl="0" eaLnBrk="0" fontAlgn="base" hangingPunct="0">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5pPr>
      <a:lvl6pPr marL="4572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6pPr>
      <a:lvl7pPr marL="9144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7pPr>
      <a:lvl8pPr marL="13716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8pPr>
      <a:lvl9pPr marL="1828800" algn="ctr" rtl="0" fontAlgn="base">
        <a:lnSpc>
          <a:spcPct val="90000"/>
        </a:lnSpc>
        <a:spcBef>
          <a:spcPct val="0"/>
        </a:spcBef>
        <a:spcAft>
          <a:spcPct val="0"/>
        </a:spcAft>
        <a:defRPr sz="5400">
          <a:solidFill>
            <a:srgbClr val="7F7F7F"/>
          </a:solidFill>
          <a:latin typeface="Palatino Bold" charset="0"/>
          <a:ea typeface="ヒラギノ明朝 ProN W6" pitchFamily="8" charset="-128"/>
          <a:cs typeface="ヒラギノ明朝 ProN W6" pitchFamily="8" charset="-128"/>
          <a:sym typeface="Palatino Bold" charset="0"/>
        </a:defRPr>
      </a:lvl9pPr>
    </p:titleStyle>
    <p:bodyStyle>
      <a:lvl1pPr marL="444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1pPr>
      <a:lvl2pPr marL="889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2pPr>
      <a:lvl3pPr marL="1333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3pPr>
      <a:lvl4pPr marL="17780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4pPr>
      <a:lvl5pPr marL="2222500" indent="-444500" algn="l" rtl="0" eaLnBrk="0" fontAlgn="base" hangingPunct="0">
        <a:spcBef>
          <a:spcPts val="3000"/>
        </a:spcBef>
        <a:spcAft>
          <a:spcPct val="0"/>
        </a:spcAft>
        <a:buSzPct val="52000"/>
        <a:buChar char="•"/>
        <a:defRPr sz="3000">
          <a:solidFill>
            <a:schemeClr val="tx1"/>
          </a:solidFill>
          <a:latin typeface="+mn-lt"/>
          <a:ea typeface="+mn-ea"/>
          <a:cs typeface="+mn-cs"/>
          <a:sym typeface="Palatino" charset="0"/>
        </a:defRPr>
      </a:lvl5pPr>
      <a:lvl6pPr marL="26797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6pPr>
      <a:lvl7pPr marL="31369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7pPr>
      <a:lvl8pPr marL="35941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8pPr>
      <a:lvl9pPr marL="4051300" indent="-444500" algn="l" rtl="0" fontAlgn="base">
        <a:spcBef>
          <a:spcPts val="3000"/>
        </a:spcBef>
        <a:spcAft>
          <a:spcPct val="0"/>
        </a:spcAft>
        <a:buSzPct val="52000"/>
        <a:buChar char="•"/>
        <a:defRPr sz="3000">
          <a:solidFill>
            <a:schemeClr val="tx1"/>
          </a:solidFill>
          <a:latin typeface="+mn-lt"/>
          <a:ea typeface="+mn-ea"/>
          <a:cs typeface="+mn-cs"/>
          <a:sym typeface="Palatino" pitchFamily="8"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hyperlink" Target="http://fcw.com/Articles/2013/10/10/cybersecurity-audits-secret-ingredient.aspx?Page=1"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8.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9.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 Id="rId3" Type="http://schemas.openxmlformats.org/officeDocument/2006/relationships/image" Target="../media/image10.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06.xml"/><Relationship Id="rId2" Type="http://schemas.openxmlformats.org/officeDocument/2006/relationships/image" Target="../media/image4.png"/><Relationship Id="rId3"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5.xml"/><Relationship Id="rId2" Type="http://schemas.openxmlformats.org/officeDocument/2006/relationships/image" Target="../media/image12.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3.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4.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5.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6.png"/></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12.xml"/><Relationship Id="rId2" Type="http://schemas.openxmlformats.org/officeDocument/2006/relationships/image" Target="../media/image17.png"/></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00.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1.xml"/><Relationship Id="rId2"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5689600" y="381000"/>
            <a:ext cx="9704832" cy="5132045"/>
          </a:xfrm>
        </p:spPr>
        <p:txBody>
          <a:bodyPr>
            <a:noAutofit/>
          </a:bodyPr>
          <a:lstStyle/>
          <a:p>
            <a:r>
              <a:rPr lang="en-US" sz="5900" dirty="0" smtClean="0">
                <a:solidFill>
                  <a:schemeClr val="bg1"/>
                </a:solidFill>
              </a:rPr>
              <a:t>Karen Evans, national director of the U.S. Cyber Challenge and former Office of Management and Budget administrator</a:t>
            </a:r>
            <a:endParaRPr lang="en-US" sz="5900" dirty="0">
              <a:solidFill>
                <a:schemeClr val="bg1"/>
              </a:solidFill>
            </a:endParaRPr>
          </a:p>
        </p:txBody>
      </p:sp>
      <p:sp>
        <p:nvSpPr>
          <p:cNvPr id="4" name="Subtitle 3"/>
          <p:cNvSpPr>
            <a:spLocks noGrp="1"/>
          </p:cNvSpPr>
          <p:nvPr>
            <p:ph type="subTitle" idx="1"/>
          </p:nvPr>
        </p:nvSpPr>
        <p:spPr/>
        <p:txBody>
          <a:bodyPr/>
          <a:lstStyle/>
          <a:p>
            <a:r>
              <a:rPr lang="en-US" dirty="0" smtClean="0"/>
              <a:t>Auditor Responsibility?</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22"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Section 409</a:t>
            </a:r>
          </a:p>
        </p:txBody>
      </p:sp>
      <p:sp>
        <p:nvSpPr>
          <p:cNvPr id="184323" name="Rectangle 2"/>
          <p:cNvSpPr>
            <a:spLocks noGrp="1" noChangeArrowheads="1"/>
          </p:cNvSpPr>
          <p:nvPr>
            <p:ph idx="1"/>
          </p:nvPr>
        </p:nvSpPr>
        <p:spPr/>
        <p:txBody>
          <a:bodyPr/>
          <a:lstStyle/>
          <a:p>
            <a:pPr eaLnBrk="1" hangingPunct="1">
              <a:buFontTx/>
              <a:buBlip>
                <a:blip r:embed="rId2"/>
              </a:buBlip>
            </a:pPr>
            <a:r>
              <a:rPr lang="en-US">
                <a:latin typeface="Palatino" charset="0"/>
                <a:ea typeface="ヒラギノ明朝 ProN W3" charset="0"/>
                <a:cs typeface="ヒラギノ明朝 ProN W3" charset="0"/>
              </a:rPr>
              <a:t>Issuers are required to disclose to the public, on an urgent basis, information on material changes in their financial condition or operations.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229128233"/>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5346"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Section 802</a:t>
            </a:r>
          </a:p>
        </p:txBody>
      </p:sp>
      <p:sp>
        <p:nvSpPr>
          <p:cNvPr id="185347" name="Rectangle 2"/>
          <p:cNvSpPr>
            <a:spLocks noGrp="1" noChangeArrowheads="1"/>
          </p:cNvSpPr>
          <p:nvPr>
            <p:ph idx="1"/>
          </p:nvPr>
        </p:nvSpPr>
        <p:spPr/>
        <p:txBody>
          <a:bodyPr/>
          <a:lstStyle/>
          <a:p>
            <a:pPr eaLnBrk="1" hangingPunct="1">
              <a:buFontTx/>
              <a:buBlip>
                <a:blip r:embed="rId2"/>
              </a:buBlip>
            </a:pPr>
            <a:r>
              <a:rPr lang="en-US">
                <a:latin typeface="Palatino" charset="0"/>
                <a:ea typeface="ヒラギノ明朝 ProN W3" charset="0"/>
                <a:cs typeface="ヒラギノ明朝 ProN W3" charset="0"/>
              </a:rPr>
              <a:t>all audit or review papers must be maintained for a period of 5 years</a:t>
            </a:r>
          </a:p>
          <a:p>
            <a:pPr eaLnBrk="1" hangingPunct="1">
              <a:buFontTx/>
              <a:buBlip>
                <a:blip r:embed="rId2"/>
              </a:buBlip>
            </a:pPr>
            <a:r>
              <a:rPr lang="en-US">
                <a:latin typeface="Palatino" charset="0"/>
                <a:ea typeface="ヒラギノ明朝 ProN W3" charset="0"/>
                <a:cs typeface="ヒラギノ明朝 ProN W3" charset="0"/>
              </a:rPr>
              <a:t>How are audit/review papers maintained in 2012?</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90318291"/>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3058" name="Title 1"/>
          <p:cNvSpPr>
            <a:spLocks noGrp="1"/>
          </p:cNvSpPr>
          <p:nvPr>
            <p:ph type="title"/>
          </p:nvPr>
        </p:nvSpPr>
        <p:spPr/>
        <p:txBody>
          <a:bodyPr/>
          <a:lstStyle/>
          <a:p>
            <a:r>
              <a:rPr lang="en-US">
                <a:latin typeface="Palatino Bold" charset="0"/>
                <a:ea typeface="ヒラギノ明朝 ProN W6" charset="0"/>
                <a:cs typeface="ヒラギノ明朝 ProN W6" charset="0"/>
              </a:rPr>
              <a:t>What IT deficiencies did the paper look at?</a:t>
            </a:r>
          </a:p>
        </p:txBody>
      </p:sp>
      <p:sp>
        <p:nvSpPr>
          <p:cNvPr id="3" name="Content Placeholder 2"/>
          <p:cNvSpPr>
            <a:spLocks noGrp="1"/>
          </p:cNvSpPr>
          <p:nvPr>
            <p:ph idx="1"/>
          </p:nvPr>
        </p:nvSpPr>
        <p:spPr/>
        <p:txBody>
          <a:bodyPr>
            <a:normAutofit/>
          </a:bodyPr>
          <a:lstStyle/>
          <a:p>
            <a:pPr>
              <a:lnSpc>
                <a:spcPct val="90000"/>
              </a:lnSpc>
            </a:pPr>
            <a:r>
              <a:rPr lang="en-US" dirty="0">
                <a:latin typeface="Palatino" charset="0"/>
                <a:ea typeface="ヒラギノ明朝 ProN W3" charset="0"/>
                <a:cs typeface="ヒラギノ明朝 ProN W3" charset="0"/>
              </a:rPr>
              <a:t>IT deficiencies include controls related to</a:t>
            </a:r>
          </a:p>
          <a:p>
            <a:pPr lvl="1">
              <a:lnSpc>
                <a:spcPct val="90000"/>
              </a:lnSpc>
            </a:pPr>
            <a:r>
              <a:rPr lang="en-US" dirty="0">
                <a:latin typeface="Palatino" charset="0"/>
                <a:ea typeface="ヒラギノ明朝 ProN W3" charset="0"/>
                <a:cs typeface="ヒラギノ明朝 ProN W3" charset="0"/>
              </a:rPr>
              <a:t>software programs</a:t>
            </a:r>
          </a:p>
          <a:p>
            <a:pPr lvl="1">
              <a:lnSpc>
                <a:spcPct val="90000"/>
              </a:lnSpc>
            </a:pPr>
            <a:r>
              <a:rPr lang="en-US" dirty="0">
                <a:latin typeface="Palatino" charset="0"/>
                <a:ea typeface="ヒラギノ明朝 ProN W3" charset="0"/>
                <a:cs typeface="ヒラギノ明朝 ProN W3" charset="0"/>
              </a:rPr>
              <a:t>program implementations</a:t>
            </a:r>
          </a:p>
          <a:p>
            <a:pPr lvl="1">
              <a:lnSpc>
                <a:spcPct val="90000"/>
              </a:lnSpc>
            </a:pPr>
            <a:r>
              <a:rPr lang="en-US" dirty="0">
                <a:latin typeface="Palatino" charset="0"/>
                <a:ea typeface="ヒラギノ明朝 ProN W3" charset="0"/>
                <a:cs typeface="ヒラギノ明朝 ProN W3" charset="0"/>
              </a:rPr>
              <a:t>segregation of duties associated with access to computer accounting or financial reporting records</a:t>
            </a:r>
          </a:p>
          <a:p>
            <a:pPr lvl="1">
              <a:lnSpc>
                <a:spcPct val="90000"/>
              </a:lnSpc>
            </a:pPr>
            <a:r>
              <a:rPr lang="en-US" dirty="0">
                <a:latin typeface="Palatino" charset="0"/>
                <a:ea typeface="ヒラギノ明朝 ProN W3" charset="0"/>
                <a:cs typeface="ヒラギノ明朝 ProN W3" charset="0"/>
              </a:rPr>
              <a:t> problems with access to electronic data and programs</a:t>
            </a:r>
          </a:p>
          <a:p>
            <a:pPr>
              <a:lnSpc>
                <a:spcPct val="90000"/>
              </a:lnSpc>
            </a:pPr>
            <a:r>
              <a:rPr lang="en-US" dirty="0">
                <a:latin typeface="Palatino" charset="0"/>
                <a:ea typeface="ヒラギノ明朝 ProN W3" charset="0"/>
                <a:cs typeface="ヒラギノ明朝 ProN W3" charset="0"/>
              </a:rPr>
              <a:t>What other controls might be important for accounting/auditing?</a:t>
            </a:r>
          </a:p>
          <a:p>
            <a:pPr>
              <a:lnSpc>
                <a:spcPct val="90000"/>
              </a:lnSpc>
            </a:pPr>
            <a:r>
              <a:rPr lang="en-US" dirty="0">
                <a:latin typeface="Palatino" charset="0"/>
                <a:ea typeface="ヒラギノ明朝 ProN W3" charset="0"/>
                <a:cs typeface="ヒラギノ明朝 ProN W3" charset="0"/>
              </a:rPr>
              <a:t>Why</a:t>
            </a:r>
            <a:r>
              <a:rPr lang="en-US" dirty="0" smtClean="0">
                <a:latin typeface="Palatino" charset="0"/>
                <a:ea typeface="ヒラギノ明朝 ProN W3" charset="0"/>
                <a:cs typeface="ヒラギノ明朝 ProN W3" charset="0"/>
              </a:rPr>
              <a:t> weren’t </a:t>
            </a:r>
            <a:r>
              <a:rPr lang="en-US" dirty="0">
                <a:latin typeface="Palatino" charset="0"/>
                <a:ea typeface="ヒラギノ明朝 ProN W3" charset="0"/>
                <a:cs typeface="ヒラギノ明朝 ProN W3" charset="0"/>
              </a:rPr>
              <a:t>they investigated?</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6130"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Findings</a:t>
            </a:r>
          </a:p>
        </p:txBody>
      </p:sp>
      <p:sp>
        <p:nvSpPr>
          <p:cNvPr id="176131" name="Rectangle 2"/>
          <p:cNvSpPr>
            <a:spLocks noGrp="1" noChangeArrowheads="1"/>
          </p:cNvSpPr>
          <p:nvPr>
            <p:ph idx="1"/>
          </p:nvPr>
        </p:nvSpPr>
        <p:spPr/>
        <p:txBody>
          <a:bodyPr>
            <a:normAutofit lnSpcReduction="10000"/>
          </a:bodyPr>
          <a:lstStyle/>
          <a:p>
            <a:pPr eaLnBrk="1" hangingPunct="1">
              <a:buFontTx/>
              <a:buBlip>
                <a:blip r:embed="rId2"/>
              </a:buBlip>
            </a:pPr>
            <a:r>
              <a:rPr lang="en-US" sz="2400" dirty="0">
                <a:latin typeface="Palatino" charset="0"/>
                <a:ea typeface="ヒラギノ明朝 ProN W3" charset="0"/>
                <a:cs typeface="ヒラギノ明朝 ProN W3" charset="0"/>
              </a:rPr>
              <a:t>IT Deficiency ranked 6th among all MWs (20% so 1 in 5)</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Internal Control deficiency</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accounting errors (Why?)</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revenue recognition</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receivables, investments, and cash issues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inventory, vendor, and cost of sales issues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financial statement, footnote, US GAAP, and segment disclosures issues</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Deficiency -&gt; Higher Audit Fees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76131">
                                            <p:txEl>
                                              <p:pRg st="0" end="0"/>
                                            </p:txEl>
                                          </p:spTgt>
                                        </p:tgtEl>
                                        <p:attrNameLst>
                                          <p:attrName>style.visibility</p:attrName>
                                        </p:attrNameLst>
                                      </p:cBhvr>
                                      <p:to>
                                        <p:strVal val="visible"/>
                                      </p:to>
                                    </p:set>
                                    <p:anim calcmode="lin" valueType="num">
                                      <p:cBhvr>
                                        <p:cTn id="7" dur="1000" fill="hold"/>
                                        <p:tgtEl>
                                          <p:spTgt spid="176131">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176131">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176131">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176131">
                                            <p:txEl>
                                              <p:pRg st="0" end="0"/>
                                            </p:txEl>
                                          </p:spTgt>
                                        </p:tgtEl>
                                      </p:cBhvr>
                                    </p:animEffect>
                                  </p:childTnLst>
                                </p:cTn>
                              </p:par>
                              <p:par>
                                <p:cTn id="11" presetID="31" presetClass="entr" presetSubtype="0" fill="hold" grpId="0" nodeType="withEffect">
                                  <p:stCondLst>
                                    <p:cond delay="0"/>
                                  </p:stCondLst>
                                  <p:childTnLst>
                                    <p:set>
                                      <p:cBhvr>
                                        <p:cTn id="12" dur="1" fill="hold">
                                          <p:stCondLst>
                                            <p:cond delay="0"/>
                                          </p:stCondLst>
                                        </p:cTn>
                                        <p:tgtEl>
                                          <p:spTgt spid="176131">
                                            <p:txEl>
                                              <p:pRg st="1" end="1"/>
                                            </p:txEl>
                                          </p:spTgt>
                                        </p:tgtEl>
                                        <p:attrNameLst>
                                          <p:attrName>style.visibility</p:attrName>
                                        </p:attrNameLst>
                                      </p:cBhvr>
                                      <p:to>
                                        <p:strVal val="visible"/>
                                      </p:to>
                                    </p:set>
                                    <p:anim calcmode="lin" valueType="num">
                                      <p:cBhvr>
                                        <p:cTn id="13" dur="1000" fill="hold"/>
                                        <p:tgtEl>
                                          <p:spTgt spid="176131">
                                            <p:txEl>
                                              <p:pRg st="1" end="1"/>
                                            </p:txEl>
                                          </p:spTgt>
                                        </p:tgtEl>
                                        <p:attrNameLst>
                                          <p:attrName>ppt_w</p:attrName>
                                        </p:attrNameLst>
                                      </p:cBhvr>
                                      <p:tavLst>
                                        <p:tav tm="0">
                                          <p:val>
                                            <p:fltVal val="0"/>
                                          </p:val>
                                        </p:tav>
                                        <p:tav tm="100000">
                                          <p:val>
                                            <p:strVal val="#ppt_w"/>
                                          </p:val>
                                        </p:tav>
                                      </p:tavLst>
                                    </p:anim>
                                    <p:anim calcmode="lin" valueType="num">
                                      <p:cBhvr>
                                        <p:cTn id="14" dur="1000" fill="hold"/>
                                        <p:tgtEl>
                                          <p:spTgt spid="176131">
                                            <p:txEl>
                                              <p:pRg st="1" end="1"/>
                                            </p:txEl>
                                          </p:spTgt>
                                        </p:tgtEl>
                                        <p:attrNameLst>
                                          <p:attrName>ppt_h</p:attrName>
                                        </p:attrNameLst>
                                      </p:cBhvr>
                                      <p:tavLst>
                                        <p:tav tm="0">
                                          <p:val>
                                            <p:fltVal val="0"/>
                                          </p:val>
                                        </p:tav>
                                        <p:tav tm="100000">
                                          <p:val>
                                            <p:strVal val="#ppt_h"/>
                                          </p:val>
                                        </p:tav>
                                      </p:tavLst>
                                    </p:anim>
                                    <p:anim calcmode="lin" valueType="num">
                                      <p:cBhvr>
                                        <p:cTn id="15" dur="1000" fill="hold"/>
                                        <p:tgtEl>
                                          <p:spTgt spid="176131">
                                            <p:txEl>
                                              <p:pRg st="1" end="1"/>
                                            </p:txEl>
                                          </p:spTgt>
                                        </p:tgtEl>
                                        <p:attrNameLst>
                                          <p:attrName>style.rotation</p:attrName>
                                        </p:attrNameLst>
                                      </p:cBhvr>
                                      <p:tavLst>
                                        <p:tav tm="0">
                                          <p:val>
                                            <p:fltVal val="90"/>
                                          </p:val>
                                        </p:tav>
                                        <p:tav tm="100000">
                                          <p:val>
                                            <p:fltVal val="0"/>
                                          </p:val>
                                        </p:tav>
                                      </p:tavLst>
                                    </p:anim>
                                    <p:animEffect transition="in" filter="fade">
                                      <p:cBhvr>
                                        <p:cTn id="16" dur="1000"/>
                                        <p:tgtEl>
                                          <p:spTgt spid="176131">
                                            <p:txEl>
                                              <p:pRg st="1" end="1"/>
                                            </p:txEl>
                                          </p:spTgt>
                                        </p:tgtEl>
                                      </p:cBhvr>
                                    </p:animEffect>
                                  </p:childTnLst>
                                </p:cTn>
                              </p:par>
                              <p:par>
                                <p:cTn id="17" presetID="31" presetClass="entr" presetSubtype="0" fill="hold" grpId="0" nodeType="withEffect">
                                  <p:stCondLst>
                                    <p:cond delay="0"/>
                                  </p:stCondLst>
                                  <p:childTnLst>
                                    <p:set>
                                      <p:cBhvr>
                                        <p:cTn id="18" dur="1" fill="hold">
                                          <p:stCondLst>
                                            <p:cond delay="0"/>
                                          </p:stCondLst>
                                        </p:cTn>
                                        <p:tgtEl>
                                          <p:spTgt spid="176131">
                                            <p:txEl>
                                              <p:pRg st="2" end="2"/>
                                            </p:txEl>
                                          </p:spTgt>
                                        </p:tgtEl>
                                        <p:attrNameLst>
                                          <p:attrName>style.visibility</p:attrName>
                                        </p:attrNameLst>
                                      </p:cBhvr>
                                      <p:to>
                                        <p:strVal val="visible"/>
                                      </p:to>
                                    </p:set>
                                    <p:anim calcmode="lin" valueType="num">
                                      <p:cBhvr>
                                        <p:cTn id="19" dur="1000" fill="hold"/>
                                        <p:tgtEl>
                                          <p:spTgt spid="176131">
                                            <p:txEl>
                                              <p:pRg st="2" end="2"/>
                                            </p:txEl>
                                          </p:spTgt>
                                        </p:tgtEl>
                                        <p:attrNameLst>
                                          <p:attrName>ppt_w</p:attrName>
                                        </p:attrNameLst>
                                      </p:cBhvr>
                                      <p:tavLst>
                                        <p:tav tm="0">
                                          <p:val>
                                            <p:fltVal val="0"/>
                                          </p:val>
                                        </p:tav>
                                        <p:tav tm="100000">
                                          <p:val>
                                            <p:strVal val="#ppt_w"/>
                                          </p:val>
                                        </p:tav>
                                      </p:tavLst>
                                    </p:anim>
                                    <p:anim calcmode="lin" valueType="num">
                                      <p:cBhvr>
                                        <p:cTn id="20" dur="1000" fill="hold"/>
                                        <p:tgtEl>
                                          <p:spTgt spid="176131">
                                            <p:txEl>
                                              <p:pRg st="2" end="2"/>
                                            </p:txEl>
                                          </p:spTgt>
                                        </p:tgtEl>
                                        <p:attrNameLst>
                                          <p:attrName>ppt_h</p:attrName>
                                        </p:attrNameLst>
                                      </p:cBhvr>
                                      <p:tavLst>
                                        <p:tav tm="0">
                                          <p:val>
                                            <p:fltVal val="0"/>
                                          </p:val>
                                        </p:tav>
                                        <p:tav tm="100000">
                                          <p:val>
                                            <p:strVal val="#ppt_h"/>
                                          </p:val>
                                        </p:tav>
                                      </p:tavLst>
                                    </p:anim>
                                    <p:anim calcmode="lin" valueType="num">
                                      <p:cBhvr>
                                        <p:cTn id="21" dur="1000" fill="hold"/>
                                        <p:tgtEl>
                                          <p:spTgt spid="176131">
                                            <p:txEl>
                                              <p:pRg st="2" end="2"/>
                                            </p:txEl>
                                          </p:spTgt>
                                        </p:tgtEl>
                                        <p:attrNameLst>
                                          <p:attrName>style.rotation</p:attrName>
                                        </p:attrNameLst>
                                      </p:cBhvr>
                                      <p:tavLst>
                                        <p:tav tm="0">
                                          <p:val>
                                            <p:fltVal val="90"/>
                                          </p:val>
                                        </p:tav>
                                        <p:tav tm="100000">
                                          <p:val>
                                            <p:fltVal val="0"/>
                                          </p:val>
                                        </p:tav>
                                      </p:tavLst>
                                    </p:anim>
                                    <p:animEffect transition="in" filter="fade">
                                      <p:cBhvr>
                                        <p:cTn id="22" dur="1000"/>
                                        <p:tgtEl>
                                          <p:spTgt spid="176131">
                                            <p:txEl>
                                              <p:pRg st="2" end="2"/>
                                            </p:txEl>
                                          </p:spTgt>
                                        </p:tgtEl>
                                      </p:cBhvr>
                                    </p:animEffect>
                                  </p:childTnLst>
                                </p:cTn>
                              </p:par>
                              <p:par>
                                <p:cTn id="23" presetID="31" presetClass="entr" presetSubtype="0" fill="hold" grpId="0" nodeType="withEffect">
                                  <p:stCondLst>
                                    <p:cond delay="0"/>
                                  </p:stCondLst>
                                  <p:childTnLst>
                                    <p:set>
                                      <p:cBhvr>
                                        <p:cTn id="24" dur="1" fill="hold">
                                          <p:stCondLst>
                                            <p:cond delay="0"/>
                                          </p:stCondLst>
                                        </p:cTn>
                                        <p:tgtEl>
                                          <p:spTgt spid="176131">
                                            <p:txEl>
                                              <p:pRg st="3" end="3"/>
                                            </p:txEl>
                                          </p:spTgt>
                                        </p:tgtEl>
                                        <p:attrNameLst>
                                          <p:attrName>style.visibility</p:attrName>
                                        </p:attrNameLst>
                                      </p:cBhvr>
                                      <p:to>
                                        <p:strVal val="visible"/>
                                      </p:to>
                                    </p:set>
                                    <p:anim calcmode="lin" valueType="num">
                                      <p:cBhvr>
                                        <p:cTn id="25" dur="1000" fill="hold"/>
                                        <p:tgtEl>
                                          <p:spTgt spid="176131">
                                            <p:txEl>
                                              <p:pRg st="3" end="3"/>
                                            </p:txEl>
                                          </p:spTgt>
                                        </p:tgtEl>
                                        <p:attrNameLst>
                                          <p:attrName>ppt_w</p:attrName>
                                        </p:attrNameLst>
                                      </p:cBhvr>
                                      <p:tavLst>
                                        <p:tav tm="0">
                                          <p:val>
                                            <p:fltVal val="0"/>
                                          </p:val>
                                        </p:tav>
                                        <p:tav tm="100000">
                                          <p:val>
                                            <p:strVal val="#ppt_w"/>
                                          </p:val>
                                        </p:tav>
                                      </p:tavLst>
                                    </p:anim>
                                    <p:anim calcmode="lin" valueType="num">
                                      <p:cBhvr>
                                        <p:cTn id="26" dur="1000" fill="hold"/>
                                        <p:tgtEl>
                                          <p:spTgt spid="176131">
                                            <p:txEl>
                                              <p:pRg st="3" end="3"/>
                                            </p:txEl>
                                          </p:spTgt>
                                        </p:tgtEl>
                                        <p:attrNameLst>
                                          <p:attrName>ppt_h</p:attrName>
                                        </p:attrNameLst>
                                      </p:cBhvr>
                                      <p:tavLst>
                                        <p:tav tm="0">
                                          <p:val>
                                            <p:fltVal val="0"/>
                                          </p:val>
                                        </p:tav>
                                        <p:tav tm="100000">
                                          <p:val>
                                            <p:strVal val="#ppt_h"/>
                                          </p:val>
                                        </p:tav>
                                      </p:tavLst>
                                    </p:anim>
                                    <p:anim calcmode="lin" valueType="num">
                                      <p:cBhvr>
                                        <p:cTn id="27" dur="1000" fill="hold"/>
                                        <p:tgtEl>
                                          <p:spTgt spid="176131">
                                            <p:txEl>
                                              <p:pRg st="3" end="3"/>
                                            </p:txEl>
                                          </p:spTgt>
                                        </p:tgtEl>
                                        <p:attrNameLst>
                                          <p:attrName>style.rotation</p:attrName>
                                        </p:attrNameLst>
                                      </p:cBhvr>
                                      <p:tavLst>
                                        <p:tav tm="0">
                                          <p:val>
                                            <p:fltVal val="90"/>
                                          </p:val>
                                        </p:tav>
                                        <p:tav tm="100000">
                                          <p:val>
                                            <p:fltVal val="0"/>
                                          </p:val>
                                        </p:tav>
                                      </p:tavLst>
                                    </p:anim>
                                    <p:animEffect transition="in" filter="fade">
                                      <p:cBhvr>
                                        <p:cTn id="28" dur="1000"/>
                                        <p:tgtEl>
                                          <p:spTgt spid="176131">
                                            <p:txEl>
                                              <p:pRg st="3" end="3"/>
                                            </p:txEl>
                                          </p:spTgt>
                                        </p:tgtEl>
                                      </p:cBhvr>
                                    </p:animEffect>
                                  </p:childTnLst>
                                </p:cTn>
                              </p:par>
                              <p:par>
                                <p:cTn id="29" presetID="31" presetClass="entr" presetSubtype="0" fill="hold" grpId="0" nodeType="withEffect">
                                  <p:stCondLst>
                                    <p:cond delay="0"/>
                                  </p:stCondLst>
                                  <p:childTnLst>
                                    <p:set>
                                      <p:cBhvr>
                                        <p:cTn id="30" dur="1" fill="hold">
                                          <p:stCondLst>
                                            <p:cond delay="0"/>
                                          </p:stCondLst>
                                        </p:cTn>
                                        <p:tgtEl>
                                          <p:spTgt spid="176131">
                                            <p:txEl>
                                              <p:pRg st="4" end="4"/>
                                            </p:txEl>
                                          </p:spTgt>
                                        </p:tgtEl>
                                        <p:attrNameLst>
                                          <p:attrName>style.visibility</p:attrName>
                                        </p:attrNameLst>
                                      </p:cBhvr>
                                      <p:to>
                                        <p:strVal val="visible"/>
                                      </p:to>
                                    </p:set>
                                    <p:anim calcmode="lin" valueType="num">
                                      <p:cBhvr>
                                        <p:cTn id="31" dur="1000" fill="hold"/>
                                        <p:tgtEl>
                                          <p:spTgt spid="176131">
                                            <p:txEl>
                                              <p:pRg st="4" end="4"/>
                                            </p:txEl>
                                          </p:spTgt>
                                        </p:tgtEl>
                                        <p:attrNameLst>
                                          <p:attrName>ppt_w</p:attrName>
                                        </p:attrNameLst>
                                      </p:cBhvr>
                                      <p:tavLst>
                                        <p:tav tm="0">
                                          <p:val>
                                            <p:fltVal val="0"/>
                                          </p:val>
                                        </p:tav>
                                        <p:tav tm="100000">
                                          <p:val>
                                            <p:strVal val="#ppt_w"/>
                                          </p:val>
                                        </p:tav>
                                      </p:tavLst>
                                    </p:anim>
                                    <p:anim calcmode="lin" valueType="num">
                                      <p:cBhvr>
                                        <p:cTn id="32" dur="1000" fill="hold"/>
                                        <p:tgtEl>
                                          <p:spTgt spid="176131">
                                            <p:txEl>
                                              <p:pRg st="4" end="4"/>
                                            </p:txEl>
                                          </p:spTgt>
                                        </p:tgtEl>
                                        <p:attrNameLst>
                                          <p:attrName>ppt_h</p:attrName>
                                        </p:attrNameLst>
                                      </p:cBhvr>
                                      <p:tavLst>
                                        <p:tav tm="0">
                                          <p:val>
                                            <p:fltVal val="0"/>
                                          </p:val>
                                        </p:tav>
                                        <p:tav tm="100000">
                                          <p:val>
                                            <p:strVal val="#ppt_h"/>
                                          </p:val>
                                        </p:tav>
                                      </p:tavLst>
                                    </p:anim>
                                    <p:anim calcmode="lin" valueType="num">
                                      <p:cBhvr>
                                        <p:cTn id="33" dur="1000" fill="hold"/>
                                        <p:tgtEl>
                                          <p:spTgt spid="176131">
                                            <p:txEl>
                                              <p:pRg st="4" end="4"/>
                                            </p:txEl>
                                          </p:spTgt>
                                        </p:tgtEl>
                                        <p:attrNameLst>
                                          <p:attrName>style.rotation</p:attrName>
                                        </p:attrNameLst>
                                      </p:cBhvr>
                                      <p:tavLst>
                                        <p:tav tm="0">
                                          <p:val>
                                            <p:fltVal val="90"/>
                                          </p:val>
                                        </p:tav>
                                        <p:tav tm="100000">
                                          <p:val>
                                            <p:fltVal val="0"/>
                                          </p:val>
                                        </p:tav>
                                      </p:tavLst>
                                    </p:anim>
                                    <p:animEffect transition="in" filter="fade">
                                      <p:cBhvr>
                                        <p:cTn id="34" dur="1000"/>
                                        <p:tgtEl>
                                          <p:spTgt spid="176131">
                                            <p:txEl>
                                              <p:pRg st="4" end="4"/>
                                            </p:txEl>
                                          </p:spTgt>
                                        </p:tgtEl>
                                      </p:cBhvr>
                                    </p:animEffect>
                                  </p:childTnLst>
                                </p:cTn>
                              </p:par>
                              <p:par>
                                <p:cTn id="35" presetID="31" presetClass="entr" presetSubtype="0" fill="hold" grpId="0" nodeType="withEffect">
                                  <p:stCondLst>
                                    <p:cond delay="0"/>
                                  </p:stCondLst>
                                  <p:childTnLst>
                                    <p:set>
                                      <p:cBhvr>
                                        <p:cTn id="36" dur="1" fill="hold">
                                          <p:stCondLst>
                                            <p:cond delay="0"/>
                                          </p:stCondLst>
                                        </p:cTn>
                                        <p:tgtEl>
                                          <p:spTgt spid="176131">
                                            <p:txEl>
                                              <p:pRg st="5" end="5"/>
                                            </p:txEl>
                                          </p:spTgt>
                                        </p:tgtEl>
                                        <p:attrNameLst>
                                          <p:attrName>style.visibility</p:attrName>
                                        </p:attrNameLst>
                                      </p:cBhvr>
                                      <p:to>
                                        <p:strVal val="visible"/>
                                      </p:to>
                                    </p:set>
                                    <p:anim calcmode="lin" valueType="num">
                                      <p:cBhvr>
                                        <p:cTn id="37" dur="1000" fill="hold"/>
                                        <p:tgtEl>
                                          <p:spTgt spid="176131">
                                            <p:txEl>
                                              <p:pRg st="5" end="5"/>
                                            </p:txEl>
                                          </p:spTgt>
                                        </p:tgtEl>
                                        <p:attrNameLst>
                                          <p:attrName>ppt_w</p:attrName>
                                        </p:attrNameLst>
                                      </p:cBhvr>
                                      <p:tavLst>
                                        <p:tav tm="0">
                                          <p:val>
                                            <p:fltVal val="0"/>
                                          </p:val>
                                        </p:tav>
                                        <p:tav tm="100000">
                                          <p:val>
                                            <p:strVal val="#ppt_w"/>
                                          </p:val>
                                        </p:tav>
                                      </p:tavLst>
                                    </p:anim>
                                    <p:anim calcmode="lin" valueType="num">
                                      <p:cBhvr>
                                        <p:cTn id="38" dur="1000" fill="hold"/>
                                        <p:tgtEl>
                                          <p:spTgt spid="176131">
                                            <p:txEl>
                                              <p:pRg st="5" end="5"/>
                                            </p:txEl>
                                          </p:spTgt>
                                        </p:tgtEl>
                                        <p:attrNameLst>
                                          <p:attrName>ppt_h</p:attrName>
                                        </p:attrNameLst>
                                      </p:cBhvr>
                                      <p:tavLst>
                                        <p:tav tm="0">
                                          <p:val>
                                            <p:fltVal val="0"/>
                                          </p:val>
                                        </p:tav>
                                        <p:tav tm="100000">
                                          <p:val>
                                            <p:strVal val="#ppt_h"/>
                                          </p:val>
                                        </p:tav>
                                      </p:tavLst>
                                    </p:anim>
                                    <p:anim calcmode="lin" valueType="num">
                                      <p:cBhvr>
                                        <p:cTn id="39" dur="1000" fill="hold"/>
                                        <p:tgtEl>
                                          <p:spTgt spid="176131">
                                            <p:txEl>
                                              <p:pRg st="5" end="5"/>
                                            </p:txEl>
                                          </p:spTgt>
                                        </p:tgtEl>
                                        <p:attrNameLst>
                                          <p:attrName>style.rotation</p:attrName>
                                        </p:attrNameLst>
                                      </p:cBhvr>
                                      <p:tavLst>
                                        <p:tav tm="0">
                                          <p:val>
                                            <p:fltVal val="90"/>
                                          </p:val>
                                        </p:tav>
                                        <p:tav tm="100000">
                                          <p:val>
                                            <p:fltVal val="0"/>
                                          </p:val>
                                        </p:tav>
                                      </p:tavLst>
                                    </p:anim>
                                    <p:animEffect transition="in" filter="fade">
                                      <p:cBhvr>
                                        <p:cTn id="40" dur="1000"/>
                                        <p:tgtEl>
                                          <p:spTgt spid="176131">
                                            <p:txEl>
                                              <p:pRg st="5" end="5"/>
                                            </p:txEl>
                                          </p:spTgt>
                                        </p:tgtEl>
                                      </p:cBhvr>
                                    </p:animEffect>
                                  </p:childTnLst>
                                </p:cTn>
                              </p:par>
                              <p:par>
                                <p:cTn id="41" presetID="31" presetClass="entr" presetSubtype="0" fill="hold" grpId="0" nodeType="withEffect">
                                  <p:stCondLst>
                                    <p:cond delay="0"/>
                                  </p:stCondLst>
                                  <p:childTnLst>
                                    <p:set>
                                      <p:cBhvr>
                                        <p:cTn id="42" dur="1" fill="hold">
                                          <p:stCondLst>
                                            <p:cond delay="0"/>
                                          </p:stCondLst>
                                        </p:cTn>
                                        <p:tgtEl>
                                          <p:spTgt spid="176131">
                                            <p:txEl>
                                              <p:pRg st="6" end="6"/>
                                            </p:txEl>
                                          </p:spTgt>
                                        </p:tgtEl>
                                        <p:attrNameLst>
                                          <p:attrName>style.visibility</p:attrName>
                                        </p:attrNameLst>
                                      </p:cBhvr>
                                      <p:to>
                                        <p:strVal val="visible"/>
                                      </p:to>
                                    </p:set>
                                    <p:anim calcmode="lin" valueType="num">
                                      <p:cBhvr>
                                        <p:cTn id="43" dur="1000" fill="hold"/>
                                        <p:tgtEl>
                                          <p:spTgt spid="176131">
                                            <p:txEl>
                                              <p:pRg st="6" end="6"/>
                                            </p:txEl>
                                          </p:spTgt>
                                        </p:tgtEl>
                                        <p:attrNameLst>
                                          <p:attrName>ppt_w</p:attrName>
                                        </p:attrNameLst>
                                      </p:cBhvr>
                                      <p:tavLst>
                                        <p:tav tm="0">
                                          <p:val>
                                            <p:fltVal val="0"/>
                                          </p:val>
                                        </p:tav>
                                        <p:tav tm="100000">
                                          <p:val>
                                            <p:strVal val="#ppt_w"/>
                                          </p:val>
                                        </p:tav>
                                      </p:tavLst>
                                    </p:anim>
                                    <p:anim calcmode="lin" valueType="num">
                                      <p:cBhvr>
                                        <p:cTn id="44" dur="1000" fill="hold"/>
                                        <p:tgtEl>
                                          <p:spTgt spid="176131">
                                            <p:txEl>
                                              <p:pRg st="6" end="6"/>
                                            </p:txEl>
                                          </p:spTgt>
                                        </p:tgtEl>
                                        <p:attrNameLst>
                                          <p:attrName>ppt_h</p:attrName>
                                        </p:attrNameLst>
                                      </p:cBhvr>
                                      <p:tavLst>
                                        <p:tav tm="0">
                                          <p:val>
                                            <p:fltVal val="0"/>
                                          </p:val>
                                        </p:tav>
                                        <p:tav tm="100000">
                                          <p:val>
                                            <p:strVal val="#ppt_h"/>
                                          </p:val>
                                        </p:tav>
                                      </p:tavLst>
                                    </p:anim>
                                    <p:anim calcmode="lin" valueType="num">
                                      <p:cBhvr>
                                        <p:cTn id="45" dur="1000" fill="hold"/>
                                        <p:tgtEl>
                                          <p:spTgt spid="176131">
                                            <p:txEl>
                                              <p:pRg st="6" end="6"/>
                                            </p:txEl>
                                          </p:spTgt>
                                        </p:tgtEl>
                                        <p:attrNameLst>
                                          <p:attrName>style.rotation</p:attrName>
                                        </p:attrNameLst>
                                      </p:cBhvr>
                                      <p:tavLst>
                                        <p:tav tm="0">
                                          <p:val>
                                            <p:fltVal val="90"/>
                                          </p:val>
                                        </p:tav>
                                        <p:tav tm="100000">
                                          <p:val>
                                            <p:fltVal val="0"/>
                                          </p:val>
                                        </p:tav>
                                      </p:tavLst>
                                    </p:anim>
                                    <p:animEffect transition="in" filter="fade">
                                      <p:cBhvr>
                                        <p:cTn id="46" dur="1000"/>
                                        <p:tgtEl>
                                          <p:spTgt spid="176131">
                                            <p:txEl>
                                              <p:pRg st="6" end="6"/>
                                            </p:txEl>
                                          </p:spTgt>
                                        </p:tgtEl>
                                      </p:cBhvr>
                                    </p:animEffect>
                                  </p:childTnLst>
                                </p:cTn>
                              </p:par>
                              <p:par>
                                <p:cTn id="47" presetID="31" presetClass="entr" presetSubtype="0" fill="hold" grpId="0" nodeType="withEffect">
                                  <p:stCondLst>
                                    <p:cond delay="0"/>
                                  </p:stCondLst>
                                  <p:childTnLst>
                                    <p:set>
                                      <p:cBhvr>
                                        <p:cTn id="48" dur="1" fill="hold">
                                          <p:stCondLst>
                                            <p:cond delay="0"/>
                                          </p:stCondLst>
                                        </p:cTn>
                                        <p:tgtEl>
                                          <p:spTgt spid="176131">
                                            <p:txEl>
                                              <p:pRg st="7" end="7"/>
                                            </p:txEl>
                                          </p:spTgt>
                                        </p:tgtEl>
                                        <p:attrNameLst>
                                          <p:attrName>style.visibility</p:attrName>
                                        </p:attrNameLst>
                                      </p:cBhvr>
                                      <p:to>
                                        <p:strVal val="visible"/>
                                      </p:to>
                                    </p:set>
                                    <p:anim calcmode="lin" valueType="num">
                                      <p:cBhvr>
                                        <p:cTn id="49" dur="1000" fill="hold"/>
                                        <p:tgtEl>
                                          <p:spTgt spid="176131">
                                            <p:txEl>
                                              <p:pRg st="7" end="7"/>
                                            </p:txEl>
                                          </p:spTgt>
                                        </p:tgtEl>
                                        <p:attrNameLst>
                                          <p:attrName>ppt_w</p:attrName>
                                        </p:attrNameLst>
                                      </p:cBhvr>
                                      <p:tavLst>
                                        <p:tav tm="0">
                                          <p:val>
                                            <p:fltVal val="0"/>
                                          </p:val>
                                        </p:tav>
                                        <p:tav tm="100000">
                                          <p:val>
                                            <p:strVal val="#ppt_w"/>
                                          </p:val>
                                        </p:tav>
                                      </p:tavLst>
                                    </p:anim>
                                    <p:anim calcmode="lin" valueType="num">
                                      <p:cBhvr>
                                        <p:cTn id="50" dur="1000" fill="hold"/>
                                        <p:tgtEl>
                                          <p:spTgt spid="176131">
                                            <p:txEl>
                                              <p:pRg st="7" end="7"/>
                                            </p:txEl>
                                          </p:spTgt>
                                        </p:tgtEl>
                                        <p:attrNameLst>
                                          <p:attrName>ppt_h</p:attrName>
                                        </p:attrNameLst>
                                      </p:cBhvr>
                                      <p:tavLst>
                                        <p:tav tm="0">
                                          <p:val>
                                            <p:fltVal val="0"/>
                                          </p:val>
                                        </p:tav>
                                        <p:tav tm="100000">
                                          <p:val>
                                            <p:strVal val="#ppt_h"/>
                                          </p:val>
                                        </p:tav>
                                      </p:tavLst>
                                    </p:anim>
                                    <p:anim calcmode="lin" valueType="num">
                                      <p:cBhvr>
                                        <p:cTn id="51" dur="1000" fill="hold"/>
                                        <p:tgtEl>
                                          <p:spTgt spid="176131">
                                            <p:txEl>
                                              <p:pRg st="7" end="7"/>
                                            </p:txEl>
                                          </p:spTgt>
                                        </p:tgtEl>
                                        <p:attrNameLst>
                                          <p:attrName>style.rotation</p:attrName>
                                        </p:attrNameLst>
                                      </p:cBhvr>
                                      <p:tavLst>
                                        <p:tav tm="0">
                                          <p:val>
                                            <p:fltVal val="90"/>
                                          </p:val>
                                        </p:tav>
                                        <p:tav tm="100000">
                                          <p:val>
                                            <p:fltVal val="0"/>
                                          </p:val>
                                        </p:tav>
                                      </p:tavLst>
                                    </p:anim>
                                    <p:animEffect transition="in" filter="fade">
                                      <p:cBhvr>
                                        <p:cTn id="52" dur="1000"/>
                                        <p:tgtEl>
                                          <p:spTgt spid="176131">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6131" grpId="0" build="p"/>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7" name="Rectangle 1"/>
          <p:cNvSpPr>
            <a:spLocks noGrp="1" noChangeArrowheads="1"/>
          </p:cNvSpPr>
          <p:nvPr>
            <p:ph type="ctrTitle"/>
          </p:nvPr>
        </p:nvSpPr>
        <p:spPr/>
        <p:txBody>
          <a:bodyPr>
            <a:noAutofit/>
          </a:bodyPr>
          <a:lstStyle/>
          <a:p>
            <a:pPr eaLnBrk="1" hangingPunct="1">
              <a:defRPr/>
            </a:pPr>
            <a:r>
              <a:rPr lang="en-US" sz="2400" dirty="0"/>
              <a:t>SOX 404 Reported Internal Control Weaknesses: A Test of COSO Framework Components and Information Technology</a:t>
            </a:r>
            <a:br>
              <a:rPr lang="en-US" sz="2400" dirty="0"/>
            </a:br>
            <a:r>
              <a:rPr lang="en-US" sz="2400" dirty="0" err="1"/>
              <a:t>Klamm</a:t>
            </a:r>
            <a:r>
              <a:rPr lang="en-US" sz="2400" dirty="0"/>
              <a:t> and Watson (2009)</a:t>
            </a:r>
          </a:p>
        </p:txBody>
      </p:sp>
      <p:sp>
        <p:nvSpPr>
          <p:cNvPr id="3" name="Subtitle 2"/>
          <p:cNvSpPr>
            <a:spLocks noGrp="1"/>
          </p:cNvSpPr>
          <p:nvPr>
            <p:ph type="subTitle" idx="1"/>
          </p:nvPr>
        </p:nvSpPr>
        <p:spPr/>
        <p:txBody>
          <a:bodyPr/>
          <a:lstStyle/>
          <a:p>
            <a:pPr>
              <a:defRPr/>
            </a:pPr>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Klamm</a:t>
            </a:r>
            <a:r>
              <a:rPr lang="en-US" dirty="0" smtClean="0"/>
              <a:t> and Watson (2009)</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8178"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Overview</a:t>
            </a:r>
          </a:p>
        </p:txBody>
      </p:sp>
      <p:sp>
        <p:nvSpPr>
          <p:cNvPr id="178179" name="Rectangle 2"/>
          <p:cNvSpPr>
            <a:spLocks noGrp="1" noChangeArrowheads="1"/>
          </p:cNvSpPr>
          <p:nvPr>
            <p:ph idx="1"/>
          </p:nvPr>
        </p:nvSpPr>
        <p:spPr/>
        <p:txBody>
          <a:bodyPr>
            <a:normAutofit fontScale="92500" lnSpcReduction="10000"/>
          </a:bodyPr>
          <a:lstStyle/>
          <a:p>
            <a:pPr eaLnBrk="1" hangingPunct="1">
              <a:buFontTx/>
              <a:buBlip>
                <a:blip r:embed="rId2"/>
              </a:buBlip>
            </a:pPr>
            <a:r>
              <a:rPr lang="en-US" dirty="0">
                <a:latin typeface="Palatino" charset="0"/>
                <a:ea typeface="ヒラギノ明朝 ProN W3" charset="0"/>
                <a:cs typeface="ヒラギノ明朝 ProN W3" charset="0"/>
              </a:rPr>
              <a:t>Examined IT and non-IT Controls Material Weaknesses with respect to COSO Components</a:t>
            </a:r>
          </a:p>
          <a:p>
            <a:pPr marL="889000" lvl="1" eaLnBrk="1" hangingPunct="1">
              <a:buFontTx/>
              <a:buBlip>
                <a:blip r:embed="rId2"/>
              </a:buBlip>
            </a:pPr>
            <a:r>
              <a:rPr lang="en-US" dirty="0">
                <a:latin typeface="Palatino" charset="0"/>
                <a:ea typeface="ヒラギノ明朝 ProN W3" charset="0"/>
                <a:cs typeface="ヒラギノ明朝 ProN W3" charset="0"/>
              </a:rPr>
              <a:t>Material Weaknesses were mapped to a specific COSO </a:t>
            </a:r>
            <a:r>
              <a:rPr lang="en-US" dirty="0" smtClean="0">
                <a:latin typeface="Palatino" charset="0"/>
                <a:ea typeface="ヒラギノ明朝 ProN W3" charset="0"/>
                <a:cs typeface="ヒラギノ明朝 ProN W3" charset="0"/>
              </a:rPr>
              <a:t>component</a:t>
            </a:r>
          </a:p>
          <a:p>
            <a:pPr marL="1251856" lvl="2">
              <a:buFontTx/>
              <a:buBlip>
                <a:blip r:embed="rId2"/>
              </a:buBlip>
            </a:pPr>
            <a:r>
              <a:rPr lang="en-US" dirty="0" smtClean="0">
                <a:latin typeface="Palatino" charset="0"/>
                <a:ea typeface="ヒラギノ明朝 ProN W3" charset="0"/>
                <a:cs typeface="ヒラギノ明朝 ProN W3" charset="0"/>
              </a:rPr>
              <a:t>Control Environment</a:t>
            </a:r>
          </a:p>
          <a:p>
            <a:pPr marL="1251856" lvl="2">
              <a:buFontTx/>
              <a:buBlip>
                <a:blip r:embed="rId2"/>
              </a:buBlip>
            </a:pPr>
            <a:r>
              <a:rPr lang="en-US" dirty="0" smtClean="0">
                <a:latin typeface="Palatino" charset="0"/>
                <a:ea typeface="ヒラギノ明朝 ProN W3" charset="0"/>
                <a:cs typeface="ヒラギノ明朝 ProN W3" charset="0"/>
              </a:rPr>
              <a:t>Risk Assessment</a:t>
            </a:r>
          </a:p>
          <a:p>
            <a:pPr marL="1251856" lvl="2">
              <a:buFontTx/>
              <a:buBlip>
                <a:blip r:embed="rId2"/>
              </a:buBlip>
            </a:pPr>
            <a:r>
              <a:rPr lang="en-US" dirty="0" smtClean="0">
                <a:latin typeface="Palatino" charset="0"/>
                <a:ea typeface="ヒラギノ明朝 ProN W3" charset="0"/>
                <a:cs typeface="ヒラギノ明朝 ProN W3" charset="0"/>
              </a:rPr>
              <a:t>Control Activities</a:t>
            </a:r>
          </a:p>
          <a:p>
            <a:pPr marL="1251856" lvl="2">
              <a:buFontTx/>
              <a:buBlip>
                <a:blip r:embed="rId2"/>
              </a:buBlip>
            </a:pPr>
            <a:r>
              <a:rPr lang="en-US" dirty="0" smtClean="0">
                <a:latin typeface="Palatino" charset="0"/>
                <a:ea typeface="ヒラギノ明朝 ProN W3" charset="0"/>
                <a:cs typeface="ヒラギノ明朝 ProN W3" charset="0"/>
              </a:rPr>
              <a:t>Information and Communication</a:t>
            </a:r>
          </a:p>
          <a:p>
            <a:pPr marL="1251856" lvl="2">
              <a:buFontTx/>
              <a:buBlip>
                <a:blip r:embed="rId2"/>
              </a:buBlip>
            </a:pPr>
            <a:r>
              <a:rPr lang="en-US" dirty="0" smtClean="0">
                <a:latin typeface="Palatino" charset="0"/>
                <a:ea typeface="ヒラギノ明朝 ProN W3" charset="0"/>
                <a:cs typeface="ヒラギノ明朝 ProN W3" charset="0"/>
              </a:rPr>
              <a:t>Monitoring</a:t>
            </a:r>
          </a:p>
          <a:p>
            <a:pPr marL="1696357" lvl="3">
              <a:buFontTx/>
              <a:buBlip>
                <a:blip r:embed="rId2"/>
              </a:buBlip>
            </a:pPr>
            <a:r>
              <a:rPr lang="en-US" dirty="0">
                <a:latin typeface="Palatino" charset="0"/>
                <a:ea typeface="ヒラギノ明朝 ProN W3" charset="0"/>
                <a:cs typeface="ヒラギノ明朝 ProN W3" charset="0"/>
              </a:rPr>
              <a:t>IT Vs. non-IT </a:t>
            </a:r>
            <a:r>
              <a:rPr lang="en-US" dirty="0" err="1">
                <a:latin typeface="Palatino" charset="0"/>
                <a:ea typeface="ヒラギノ明朝 ProN W3" charset="0"/>
                <a:cs typeface="ヒラギノ明朝 ProN W3" charset="0"/>
              </a:rPr>
              <a:t>MWs</a:t>
            </a:r>
            <a:endParaRPr lang="en-US" dirty="0">
              <a:latin typeface="Palatino" charset="0"/>
              <a:ea typeface="ヒラギノ明朝 ProN W3" charset="0"/>
              <a:cs typeface="ヒラギノ明朝 ProN W3" charset="0"/>
            </a:endParaRPr>
          </a:p>
          <a:p>
            <a:pPr marL="1696357" lvl="3">
              <a:buFontTx/>
              <a:buBlip>
                <a:blip r:embed="rId2"/>
              </a:buBlip>
            </a:pPr>
            <a:r>
              <a:rPr lang="en-US" dirty="0">
                <a:latin typeface="Palatino" charset="0"/>
                <a:ea typeface="ヒラギノ明朝 ProN W3" charset="0"/>
                <a:cs typeface="ヒラギノ明朝 ProN W3" charset="0"/>
              </a:rPr>
              <a:t>What is your assessment of the IT MW</a:t>
            </a:r>
            <a:r>
              <a:rPr lang="ja-JP" altLang="en-US" dirty="0">
                <a:latin typeface="Palatino" charset="0"/>
                <a:ea typeface="ヒラギノ明朝 ProN W3" charset="0"/>
                <a:cs typeface="ヒラギノ明朝 ProN W3" charset="0"/>
              </a:rPr>
              <a:t>’</a:t>
            </a:r>
            <a:r>
              <a:rPr lang="en-US" dirty="0" err="1">
                <a:latin typeface="Palatino" charset="0"/>
                <a:ea typeface="ヒラギノ明朝 ProN W3" charset="0"/>
                <a:cs typeface="ヒラギノ明朝 ProN W3" charset="0"/>
              </a:rPr>
              <a:t>s</a:t>
            </a:r>
            <a:r>
              <a:rPr lang="en-US" dirty="0">
                <a:latin typeface="Palatino" charset="0"/>
                <a:ea typeface="ヒラギノ明朝 ProN W3" charset="0"/>
                <a:cs typeface="ヒラギノ明朝 ProN W3" charset="0"/>
              </a:rPr>
              <a:t>?</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9202" name="Rectangle 1"/>
          <p:cNvSpPr>
            <a:spLocks noGrp="1" noChangeArrowheads="1"/>
          </p:cNvSpPr>
          <p:nvPr>
            <p:ph type="title"/>
          </p:nvPr>
        </p:nvSpPr>
        <p:spPr>
          <a:xfrm>
            <a:off x="812800" y="304800"/>
            <a:ext cx="11570448" cy="1524000"/>
          </a:xfrm>
        </p:spPr>
        <p:txBody>
          <a:bodyPr/>
          <a:lstStyle/>
          <a:p>
            <a:pPr eaLnBrk="1" hangingPunct="1"/>
            <a:r>
              <a:rPr lang="en-US" dirty="0">
                <a:latin typeface="Palatino Bold" charset="0"/>
                <a:ea typeface="ヒラギノ明朝 ProN W6" charset="0"/>
                <a:cs typeface="ヒラギノ明朝 ProN W6" charset="0"/>
              </a:rPr>
              <a:t>COSO Components</a:t>
            </a:r>
          </a:p>
        </p:txBody>
      </p:sp>
      <p:sp>
        <p:nvSpPr>
          <p:cNvPr id="179203" name="Rectangle 2"/>
          <p:cNvSpPr>
            <a:spLocks noGrp="1" noChangeArrowheads="1"/>
          </p:cNvSpPr>
          <p:nvPr>
            <p:ph idx="1"/>
          </p:nvPr>
        </p:nvSpPr>
        <p:spPr>
          <a:xfrm>
            <a:off x="355600" y="2209801"/>
            <a:ext cx="14630399" cy="5958418"/>
          </a:xfrm>
        </p:spPr>
        <p:txBody>
          <a:bodyPr>
            <a:normAutofit fontScale="92500" lnSpcReduction="20000"/>
          </a:bodyPr>
          <a:lstStyle/>
          <a:p>
            <a:pPr eaLnBrk="1" hangingPunct="1">
              <a:buFontTx/>
              <a:buBlip>
                <a:blip r:embed="rId2"/>
              </a:buBlip>
            </a:pPr>
            <a:r>
              <a:rPr lang="en-US" sz="2000" dirty="0">
                <a:latin typeface="Palatino" charset="0"/>
                <a:ea typeface="ヒラギノ明朝 ProN W3" charset="0"/>
                <a:cs typeface="ヒラギノ明朝 ProN W3" charset="0"/>
              </a:rPr>
              <a:t>Control environment</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Foundation</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Sets tone of the firm</a:t>
            </a:r>
          </a:p>
          <a:p>
            <a:pPr marL="1333500" lvl="2" eaLnBrk="1" hangingPunct="1">
              <a:spcBef>
                <a:spcPts val="1500"/>
              </a:spcBef>
              <a:buFontTx/>
              <a:buBlip>
                <a:blip r:embed="rId2"/>
              </a:buBlip>
            </a:pPr>
            <a:r>
              <a:rPr lang="en-US" sz="2000" dirty="0">
                <a:latin typeface="Palatino" charset="0"/>
                <a:ea typeface="ヒラギノ明朝 ProN W3" charset="0"/>
                <a:cs typeface="ヒラギノ明朝 ProN W3" charset="0"/>
              </a:rPr>
              <a:t>integrity, ethical values, competence, philosophy, and operating style of the firm</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managers and employees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 Risk assessment</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identification, analysis, and management of (operating, economic, industry, regulatory) risks that may prevent a firm from achieving its objectives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Management implements control activities</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segregation of duties, approvals, reviews, reconciliations, and authorizations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Information &amp; Communication</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timely capture and dissemination of pertinent information on internal and external events</a:t>
            </a:r>
          </a:p>
          <a:p>
            <a:pPr marL="1333500" lvl="2" eaLnBrk="1" hangingPunct="1">
              <a:spcBef>
                <a:spcPts val="1500"/>
              </a:spcBef>
              <a:buFontTx/>
              <a:buBlip>
                <a:blip r:embed="rId2"/>
              </a:buBlip>
            </a:pPr>
            <a:r>
              <a:rPr lang="en-US" sz="2000" dirty="0">
                <a:latin typeface="Palatino" charset="0"/>
                <a:ea typeface="ヒラギノ明朝 ProN W3" charset="0"/>
                <a:cs typeface="ヒラギノ明朝 ProN W3" charset="0"/>
              </a:rPr>
              <a:t>communication among and between management, employees, suppliers, and customers</a:t>
            </a:r>
          </a:p>
          <a:p>
            <a:pPr eaLnBrk="1" hangingPunct="1">
              <a:spcBef>
                <a:spcPts val="1500"/>
              </a:spcBef>
              <a:buFontTx/>
              <a:buBlip>
                <a:blip r:embed="rId2"/>
              </a:buBlip>
            </a:pPr>
            <a:r>
              <a:rPr lang="en-US" sz="2000" dirty="0">
                <a:latin typeface="Palatino" charset="0"/>
                <a:ea typeface="ヒラギノ明朝 ProN W3" charset="0"/>
                <a:cs typeface="ヒラギノ明朝 ProN W3" charset="0"/>
              </a:rPr>
              <a:t>Monitoring</a:t>
            </a:r>
          </a:p>
          <a:p>
            <a:pPr marL="889000" lvl="1" eaLnBrk="1" hangingPunct="1">
              <a:spcBef>
                <a:spcPts val="1500"/>
              </a:spcBef>
              <a:buFontTx/>
              <a:buBlip>
                <a:blip r:embed="rId2"/>
              </a:buBlip>
            </a:pPr>
            <a:r>
              <a:rPr lang="en-US" sz="2000" dirty="0">
                <a:latin typeface="Palatino" charset="0"/>
                <a:ea typeface="ヒラギノ明朝 ProN W3" charset="0"/>
                <a:cs typeface="ヒラギノ明朝 ProN W3" charset="0"/>
              </a:rPr>
              <a:t> continual evaluation of the other components</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 effectiveness.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0226" name="Rectangle 1"/>
          <p:cNvSpPr>
            <a:spLocks noGrp="1" noChangeArrowheads="1"/>
          </p:cNvSpPr>
          <p:nvPr>
            <p:ph type="title"/>
          </p:nvPr>
        </p:nvSpPr>
        <p:spPr>
          <a:xfrm>
            <a:off x="431800" y="152400"/>
            <a:ext cx="11570448" cy="1524000"/>
          </a:xfrm>
        </p:spPr>
        <p:txBody>
          <a:bodyPr/>
          <a:lstStyle/>
          <a:p>
            <a:pPr eaLnBrk="1" hangingPunct="1"/>
            <a:r>
              <a:rPr lang="en-US" dirty="0">
                <a:latin typeface="Palatino Bold" charset="0"/>
                <a:ea typeface="ヒラギノ明朝 ProN W6" charset="0"/>
                <a:cs typeface="ヒラギノ明朝 ProN W6" charset="0"/>
              </a:rPr>
              <a:t>Findings</a:t>
            </a:r>
          </a:p>
        </p:txBody>
      </p:sp>
      <p:sp>
        <p:nvSpPr>
          <p:cNvPr id="180227" name="Rectangle 2"/>
          <p:cNvSpPr>
            <a:spLocks noGrp="1" noChangeArrowheads="1"/>
          </p:cNvSpPr>
          <p:nvPr>
            <p:ph idx="1"/>
          </p:nvPr>
        </p:nvSpPr>
        <p:spPr>
          <a:xfrm>
            <a:off x="1117600" y="2209800"/>
            <a:ext cx="4686300" cy="6248400"/>
          </a:xfrm>
        </p:spPr>
        <p:txBody>
          <a:bodyPr>
            <a:normAutofit lnSpcReduction="10000"/>
          </a:bodyPr>
          <a:lstStyle/>
          <a:p>
            <a:pPr eaLnBrk="1" hangingPunct="1">
              <a:buFontTx/>
              <a:buBlip>
                <a:blip r:embed="rId2"/>
              </a:buBlip>
            </a:pPr>
            <a:r>
              <a:rPr lang="en-US" sz="2000" dirty="0">
                <a:latin typeface="Palatino" charset="0"/>
                <a:ea typeface="ヒラギノ明朝 ProN W3" charset="0"/>
                <a:cs typeface="ヒラギノ明朝 ProN W3" charset="0"/>
              </a:rPr>
              <a:t>Weak Control Environment is related to other weaknesses in COSO components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Weak Monitoring is related to weak risk assessment and control activities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Financial Statement reliability is affected by the number of weak COSO components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are associated with a greater amount of non-IT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a:t>
            </a:r>
          </a:p>
          <a:p>
            <a:pPr eaLnBrk="1" hangingPunct="1">
              <a:spcBef>
                <a:spcPts val="2038"/>
              </a:spcBef>
              <a:buFontTx/>
              <a:buBlip>
                <a:blip r:embed="rId2"/>
              </a:buBlip>
            </a:pPr>
            <a:r>
              <a:rPr lang="en-US" sz="2000" dirty="0">
                <a:latin typeface="Palatino" charset="0"/>
                <a:ea typeface="ヒラギノ明朝 ProN W3" charset="0"/>
                <a:cs typeface="ヒラギノ明朝 ProN W3" charset="0"/>
              </a:rPr>
              <a:t>IT related MW</a:t>
            </a:r>
            <a:r>
              <a:rPr lang="ja-JP" altLang="en-US" sz="2000" dirty="0">
                <a:latin typeface="Palatino" charset="0"/>
                <a:ea typeface="ヒラギノ明朝 ProN W3" charset="0"/>
                <a:cs typeface="ヒラギノ明朝 ProN W3" charset="0"/>
              </a:rPr>
              <a:t>’</a:t>
            </a:r>
            <a:r>
              <a:rPr lang="en-US" sz="2000" dirty="0">
                <a:latin typeface="Palatino" charset="0"/>
                <a:ea typeface="ヒラギノ明朝 ProN W3" charset="0"/>
                <a:cs typeface="ヒラギノ明朝 ProN W3" charset="0"/>
              </a:rPr>
              <a:t>s are related with:</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More misstatements</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Greater overall number of MWs</a:t>
            </a:r>
          </a:p>
        </p:txBody>
      </p:sp>
      <p:pic>
        <p:nvPicPr>
          <p:cNvPr id="180228" name="Picture 3"/>
          <p:cNvPicPr>
            <a:picLocks noChangeAspect="1" noChangeArrowheads="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146800" y="1638300"/>
            <a:ext cx="4787900" cy="45212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Lst>
        </p:spPr>
      </p:pic>
      <p:pic>
        <p:nvPicPr>
          <p:cNvPr id="180229" name="Picture 4"/>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1061700" y="3365500"/>
            <a:ext cx="4965700" cy="5295900"/>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12700">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ChangeArrowheads="1"/>
          </p:cNvSpPr>
          <p:nvPr>
            <p:ph type="ctrTitle"/>
          </p:nvPr>
        </p:nvSpPr>
        <p:spPr/>
        <p:txBody>
          <a:bodyPr>
            <a:noAutofit/>
          </a:bodyPr>
          <a:lstStyle/>
          <a:p>
            <a:pPr eaLnBrk="1" hangingPunct="1">
              <a:defRPr/>
            </a:pPr>
            <a:r>
              <a:rPr lang="en-US" sz="2400" dirty="0"/>
              <a:t>Information Security and Sarbanes-Oxley Compliance: An Exploratory Study</a:t>
            </a:r>
            <a:br>
              <a:rPr lang="en-US" sz="2400" dirty="0"/>
            </a:br>
            <a:r>
              <a:rPr lang="en-US" sz="2400" dirty="0"/>
              <a:t>Wallace, Lin, and Cefaratti (2011)</a:t>
            </a:r>
            <a:br>
              <a:rPr lang="en-US" sz="2400" dirty="0"/>
            </a:br>
            <a:endParaRPr lang="en-US" sz="2400" dirty="0"/>
          </a:p>
        </p:txBody>
      </p:sp>
      <p:sp>
        <p:nvSpPr>
          <p:cNvPr id="2" name="Subtitle 1"/>
          <p:cNvSpPr>
            <a:spLocks noGrp="1"/>
          </p:cNvSpPr>
          <p:nvPr>
            <p:ph type="subTitle" idx="1"/>
          </p:nvPr>
        </p:nvSpPr>
        <p:spPr/>
        <p:txBody>
          <a:bodyPr/>
          <a:lstStyle/>
          <a:p>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Committee Power</a:t>
            </a:r>
            <a:endParaRPr lang="en-US" dirty="0"/>
          </a:p>
        </p:txBody>
      </p:sp>
      <p:sp>
        <p:nvSpPr>
          <p:cNvPr id="3" name="Content Placeholder 2"/>
          <p:cNvSpPr>
            <a:spLocks noGrp="1"/>
          </p:cNvSpPr>
          <p:nvPr>
            <p:ph idx="1"/>
          </p:nvPr>
        </p:nvSpPr>
        <p:spPr/>
        <p:txBody>
          <a:bodyPr>
            <a:normAutofit/>
          </a:bodyPr>
          <a:lstStyle/>
          <a:p>
            <a:r>
              <a:rPr lang="en-US" dirty="0" smtClean="0"/>
              <a:t>"The things that senior leadership does respond to are GAO reports [and] IG reports, and in private industry the audit committee is the most powerful on any board,” </a:t>
            </a:r>
          </a:p>
          <a:p>
            <a:r>
              <a:rPr lang="en-US" dirty="0" err="1" smtClean="0"/>
              <a:t>Cybersecurity</a:t>
            </a:r>
            <a:r>
              <a:rPr lang="en-US" dirty="0" smtClean="0"/>
              <a:t> is "now being brought into the audit committee because that's what leadership looks at – they look at the results of an audit," </a:t>
            </a:r>
          </a:p>
          <a:p>
            <a:r>
              <a:rPr lang="en-US" sz="1400" dirty="0" smtClean="0">
                <a:hlinkClick r:id="rId2"/>
              </a:rPr>
              <a:t>(http://fcw.com/Articles/2013/10/10/cybersecurity-audits-secret-ingredient.aspx?Page=1</a:t>
            </a:r>
            <a:r>
              <a:rPr lang="en-US" sz="1400" dirty="0" smtClean="0"/>
              <a:t>)</a:t>
            </a:r>
            <a:endParaRPr lang="en-US" sz="1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Wallace, Lin, and Cefaratti (2011)</a:t>
            </a:r>
            <a:endParaRPr lang="en-US" dirty="0"/>
          </a:p>
        </p:txBody>
      </p:sp>
      <p:sp>
        <p:nvSpPr>
          <p:cNvPr id="3" name="Content Placeholder 2"/>
          <p:cNvSpPr>
            <a:spLocks noGrp="1"/>
          </p:cNvSpPr>
          <p:nvPr>
            <p:ph idx="1"/>
          </p:nvPr>
        </p:nvSpPr>
        <p:spPr/>
        <p:txBody>
          <a:bodyPr/>
          <a:lstStyle/>
          <a:p>
            <a:r>
              <a:rPr lang="en-US" dirty="0" smtClean="0"/>
              <a:t>Article Overview?</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6370" name="Rectangle 1"/>
          <p:cNvSpPr>
            <a:spLocks noGrp="1" noChangeArrowheads="1"/>
          </p:cNvSpPr>
          <p:nvPr>
            <p:ph type="title"/>
          </p:nvPr>
        </p:nvSpPr>
        <p:spPr/>
        <p:txBody>
          <a:bodyPr/>
          <a:lstStyle/>
          <a:p>
            <a:pPr eaLnBrk="1" hangingPunct="1"/>
            <a:r>
              <a:rPr lang="en-US" dirty="0">
                <a:latin typeface="Palatino Bold" charset="0"/>
                <a:ea typeface="ヒラギノ明朝 ProN W6" charset="0"/>
                <a:cs typeface="ヒラギノ明朝 ProN W6" charset="0"/>
              </a:rPr>
              <a:t>Frameworks</a:t>
            </a:r>
          </a:p>
        </p:txBody>
      </p:sp>
      <p:sp>
        <p:nvSpPr>
          <p:cNvPr id="186371" name="Rectangle 2"/>
          <p:cNvSpPr>
            <a:spLocks noGrp="1" noChangeArrowheads="1"/>
          </p:cNvSpPr>
          <p:nvPr>
            <p:ph idx="1"/>
          </p:nvPr>
        </p:nvSpPr>
        <p:spPr/>
        <p:txBody>
          <a:bodyPr>
            <a:normAutofit fontScale="85000" lnSpcReduction="10000"/>
          </a:bodyPr>
          <a:lstStyle/>
          <a:p>
            <a:pPr eaLnBrk="1" hangingPunct="1">
              <a:buFontTx/>
              <a:buBlip>
                <a:blip r:embed="rId2"/>
              </a:buBlip>
            </a:pPr>
            <a:r>
              <a:rPr lang="en-US" sz="2400" dirty="0" smtClean="0">
                <a:latin typeface="Palatino" charset="0"/>
                <a:ea typeface="ヒラギノ明朝 ProN W3" charset="0"/>
                <a:cs typeface="ヒラギノ明朝 ProN W3" charset="0"/>
              </a:rPr>
              <a:t>What frameworks did this article mention as possible IT security frameworks to consider?</a:t>
            </a:r>
          </a:p>
          <a:p>
            <a:pPr eaLnBrk="1" hangingPunct="1">
              <a:buFontTx/>
              <a:buBlip>
                <a:blip r:embed="rId2"/>
              </a:buBlip>
            </a:pPr>
            <a:r>
              <a:rPr lang="en-US" sz="2400" dirty="0" smtClean="0">
                <a:latin typeface="Palatino" charset="0"/>
                <a:ea typeface="ヒラギノ明朝 ProN W3" charset="0"/>
                <a:cs typeface="ヒラギノ明朝 ProN W3" charset="0"/>
              </a:rPr>
              <a:t>COSO</a:t>
            </a:r>
            <a:endParaRPr lang="en-US" sz="2400" dirty="0">
              <a:latin typeface="Palatino" charset="0"/>
              <a:ea typeface="ヒラギノ明朝 ProN W3" charset="0"/>
              <a:cs typeface="ヒラギノ明朝 ProN W3" charset="0"/>
            </a:endParaRP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Model for controlling and managing Internal Control</a:t>
            </a:r>
          </a:p>
          <a:p>
            <a:pPr eaLnBrk="1" hangingPunct="1">
              <a:spcBef>
                <a:spcPts val="2488"/>
              </a:spcBef>
              <a:buFontTx/>
              <a:buBlip>
                <a:blip r:embed="rId2"/>
              </a:buBlip>
            </a:pPr>
            <a:r>
              <a:rPr lang="en-US" sz="2400" dirty="0">
                <a:latin typeface="Palatino" charset="0"/>
                <a:ea typeface="ヒラギノ明朝 ProN W3" charset="0"/>
                <a:cs typeface="ヒラギノ明朝 ProN W3" charset="0"/>
              </a:rPr>
              <a:t>COBIT</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IT Governance / NOT IT Security Specifically</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What needs Controls</a:t>
            </a:r>
          </a:p>
          <a:p>
            <a:pPr eaLnBrk="1" hangingPunct="1">
              <a:spcBef>
                <a:spcPts val="2488"/>
              </a:spcBef>
              <a:buFontTx/>
              <a:buBlip>
                <a:blip r:embed="rId2"/>
              </a:buBlip>
            </a:pPr>
            <a:r>
              <a:rPr lang="en-US" sz="2400" dirty="0">
                <a:latin typeface="Palatino" charset="0"/>
                <a:ea typeface="ヒラギノ明朝 ProN W3" charset="0"/>
                <a:cs typeface="ヒラギノ明朝 ProN W3" charset="0"/>
              </a:rPr>
              <a:t>ISO</a:t>
            </a:r>
          </a:p>
          <a:p>
            <a:pPr marL="889000" lvl="1" eaLnBrk="1" hangingPunct="1">
              <a:spcBef>
                <a:spcPts val="2488"/>
              </a:spcBef>
              <a:buFontTx/>
              <a:buBlip>
                <a:blip r:embed="rId2"/>
              </a:buBlip>
            </a:pPr>
            <a:r>
              <a:rPr lang="en-US" sz="2400" dirty="0">
                <a:latin typeface="Palatino" charset="0"/>
                <a:ea typeface="ヒラギノ明朝 ProN W3" charset="0"/>
                <a:cs typeface="ヒラギノ明朝 ProN W3" charset="0"/>
              </a:rPr>
              <a:t>Specific IT Security Controls</a:t>
            </a:r>
          </a:p>
          <a:p>
            <a:pPr marL="1333500" lvl="2" eaLnBrk="1" hangingPunct="1">
              <a:spcBef>
                <a:spcPts val="2488"/>
              </a:spcBef>
              <a:buFontTx/>
              <a:buBlip>
                <a:blip r:embed="rId2"/>
              </a:buBlip>
            </a:pPr>
            <a:r>
              <a:rPr lang="en-US" sz="2400" dirty="0">
                <a:latin typeface="Palatino" charset="0"/>
                <a:ea typeface="ヒラギノ明朝 ProN W3" charset="0"/>
                <a:cs typeface="ヒラギノ明朝 ProN W3" charset="0"/>
              </a:rPr>
              <a:t>How To</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637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6371">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6371">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6371">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6371">
                                            <p:txEl>
                                              <p:pRg st="4" end="4"/>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6371">
                                            <p:txEl>
                                              <p:pRg st="5" end="5"/>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6371">
                                            <p:txEl>
                                              <p:pRg st="6" end="6"/>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86371">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86371">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6371" grpId="0" build="p"/>
    </p:bld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739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ISO</a:t>
            </a:r>
          </a:p>
        </p:txBody>
      </p:sp>
      <p:sp>
        <p:nvSpPr>
          <p:cNvPr id="187395" name="Rectangle 2"/>
          <p:cNvSpPr>
            <a:spLocks noGrp="1" noChangeArrowheads="1"/>
          </p:cNvSpPr>
          <p:nvPr>
            <p:ph idx="1"/>
          </p:nvPr>
        </p:nvSpPr>
        <p:spPr/>
        <p:txBody>
          <a:bodyPr>
            <a:normAutofit lnSpcReduction="10000"/>
          </a:bodyPr>
          <a:lstStyle/>
          <a:p>
            <a:pPr eaLnBrk="1" hangingPunct="1">
              <a:buSzPct val="99000"/>
              <a:buFontTx/>
              <a:buAutoNum type="arabicPeriod"/>
            </a:pPr>
            <a:r>
              <a:rPr lang="en-US" sz="1700">
                <a:latin typeface="Palatino" charset="0"/>
                <a:ea typeface="ヒラギノ明朝 ProN W3" charset="0"/>
                <a:cs typeface="ヒラギノ明朝 ProN W3" charset="0"/>
              </a:rPr>
              <a:t>Security Policy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Organizational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Asset Classification and Control</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Personnel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Physical and Environmental Security</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Communications and Operations Management</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Access Control</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Systems Development and Maintenance</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Business Continuity Management</a:t>
            </a:r>
          </a:p>
          <a:p>
            <a:pPr eaLnBrk="1" hangingPunct="1">
              <a:spcBef>
                <a:spcPts val="1763"/>
              </a:spcBef>
              <a:buSzPct val="99000"/>
              <a:buFontTx/>
              <a:buAutoNum type="arabicPeriod"/>
            </a:pPr>
            <a:r>
              <a:rPr lang="en-US" sz="1700">
                <a:latin typeface="Palatino" charset="0"/>
                <a:ea typeface="ヒラギノ明朝 ProN W3" charset="0"/>
                <a:cs typeface="ヒラギノ明朝 ProN W3" charset="0"/>
              </a:rPr>
              <a:t>Compliance</a:t>
            </a:r>
          </a:p>
          <a:p>
            <a:pPr marL="889000" lvl="1" eaLnBrk="1" hangingPunct="1">
              <a:spcBef>
                <a:spcPts val="1763"/>
              </a:spcBef>
              <a:buFontTx/>
              <a:buBlip>
                <a:blip r:embed="rId2"/>
              </a:buBlip>
            </a:pPr>
            <a:r>
              <a:rPr lang="en-US" sz="1700">
                <a:latin typeface="Palatino" charset="0"/>
                <a:ea typeface="ヒラギノ明朝 ProN W3" charset="0"/>
                <a:cs typeface="ヒラギノ明朝 ProN W3" charset="0"/>
              </a:rPr>
              <a:t>In all there are 124 recommended IT controls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Content Placeholder 3" descr="ISO.png"/>
          <p:cNvPicPr>
            <a:picLocks noGrp="1" noChangeAspect="1"/>
          </p:cNvPicPr>
          <p:nvPr>
            <p:ph idx="4294967295"/>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56815" r="-56815"/>
          <a:stretch>
            <a:fillRect/>
          </a:stretch>
        </p:blipFill>
        <p:spPr>
          <a:xfrm>
            <a:off x="0" y="304800"/>
            <a:ext cx="17423144" cy="7862888"/>
          </a:xfr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75999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 research find?</a:t>
            </a:r>
            <a:endParaRPr lang="en-US" dirty="0"/>
          </a:p>
        </p:txBody>
      </p:sp>
      <p:sp>
        <p:nvSpPr>
          <p:cNvPr id="3" name="Content Placeholder 2"/>
          <p:cNvSpPr>
            <a:spLocks noGrp="1"/>
          </p:cNvSpPr>
          <p:nvPr>
            <p:ph idx="1"/>
          </p:nvPr>
        </p:nvSpPr>
        <p:spPr/>
        <p:txBody>
          <a:bodyPr/>
          <a:lstStyle/>
          <a:p>
            <a:endParaRPr lang="en-US"/>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9921563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1485718" y="541232"/>
            <a:ext cx="13271682" cy="8069368"/>
          </a:xfrm>
          <a:prstGeom prst="rect">
            <a:avLst/>
          </a:prstGeom>
        </p:spPr>
      </p:pic>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1161383" y="324656"/>
            <a:ext cx="13900817" cy="8514544"/>
          </a:xfrm>
          <a:prstGeom prst="rect">
            <a:avLst/>
          </a:prstGeom>
        </p:spPr>
      </p:pic>
    </p:spTree>
  </p:cSld>
  <p:clrMapOvr>
    <a:masterClrMapping/>
  </p:clrMapOvr>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8418" name="Rectangle 1"/>
          <p:cNvSpPr>
            <a:spLocks noGrp="1" noChangeArrowheads="1"/>
          </p:cNvSpPr>
          <p:nvPr>
            <p:ph type="title"/>
          </p:nvPr>
        </p:nvSpPr>
        <p:spPr/>
        <p:txBody>
          <a:bodyPr/>
          <a:lstStyle/>
          <a:p>
            <a:pPr eaLnBrk="1" hangingPunct="1"/>
            <a:r>
              <a:rPr lang="en-US" dirty="0">
                <a:latin typeface="Palatino Bold" charset="0"/>
                <a:ea typeface="ヒラギノ明朝 ProN W6" charset="0"/>
                <a:cs typeface="ヒラギノ明朝 ProN W6" charset="0"/>
              </a:rPr>
              <a:t>Findings</a:t>
            </a:r>
          </a:p>
        </p:txBody>
      </p:sp>
      <p:sp>
        <p:nvSpPr>
          <p:cNvPr id="188419" name="Rectangle 2"/>
          <p:cNvSpPr>
            <a:spLocks noGrp="1" noChangeArrowheads="1"/>
          </p:cNvSpPr>
          <p:nvPr>
            <p:ph idx="1"/>
          </p:nvPr>
        </p:nvSpPr>
        <p:spPr/>
        <p:txBody>
          <a:bodyPr/>
          <a:lstStyle/>
          <a:p>
            <a:pPr eaLnBrk="1" hangingPunct="1">
              <a:buFontTx/>
              <a:buBlip>
                <a:blip r:embed="rId2"/>
              </a:buBlip>
            </a:pPr>
            <a:r>
              <a:rPr lang="en-US" dirty="0">
                <a:latin typeface="Palatino" charset="0"/>
                <a:ea typeface="ヒラギノ明朝 ProN W3" charset="0"/>
                <a:cs typeface="ヒラギノ明朝 ProN W3" charset="0"/>
              </a:rPr>
              <a:t>What is the Extent that ISO controls are in place?</a:t>
            </a:r>
          </a:p>
          <a:p>
            <a:pPr eaLnBrk="1" hangingPunct="1">
              <a:buFontTx/>
              <a:buBlip>
                <a:blip r:embed="rId2"/>
              </a:buBlip>
            </a:pPr>
            <a:r>
              <a:rPr lang="en-US" dirty="0">
                <a:latin typeface="Palatino" charset="0"/>
                <a:ea typeface="ヒラギノ明朝 ProN W3" charset="0"/>
                <a:cs typeface="ヒラギノ明朝 ProN W3" charset="0"/>
              </a:rPr>
              <a:t>Most Common:</a:t>
            </a:r>
          </a:p>
          <a:p>
            <a:pPr marL="889000" lvl="1" eaLnBrk="1" hangingPunct="1">
              <a:buFontTx/>
              <a:buBlip>
                <a:blip r:embed="rId2"/>
              </a:buBlip>
            </a:pPr>
            <a:r>
              <a:rPr lang="en-US" dirty="0">
                <a:latin typeface="Palatino" charset="0"/>
                <a:ea typeface="ヒラギノ明朝 ProN W3" charset="0"/>
                <a:cs typeface="ヒラギノ明朝 ProN W3" charset="0"/>
              </a:rPr>
              <a:t>Controls such as deploying antivirus software and authenticating remote users accessing the network</a:t>
            </a:r>
          </a:p>
          <a:p>
            <a:pPr eaLnBrk="1" hangingPunct="1">
              <a:buFontTx/>
              <a:buBlip>
                <a:blip r:embed="rId2"/>
              </a:buBlip>
            </a:pPr>
            <a:r>
              <a:rPr lang="en-US" dirty="0">
                <a:latin typeface="Palatino" charset="0"/>
                <a:ea typeface="ヒラギノ明朝 ProN W3" charset="0"/>
                <a:cs typeface="ヒラギノ明朝 ProN W3" charset="0"/>
              </a:rPr>
              <a:t>Least Common</a:t>
            </a:r>
          </a:p>
          <a:p>
            <a:pPr marL="889000" lvl="1" eaLnBrk="1" hangingPunct="1">
              <a:buFontTx/>
              <a:buBlip>
                <a:blip r:embed="rId2"/>
              </a:buBlip>
            </a:pPr>
            <a:r>
              <a:rPr lang="en-US" dirty="0">
                <a:latin typeface="Palatino" charset="0"/>
                <a:ea typeface="ヒラギノ明朝 ProN W3" charset="0"/>
                <a:cs typeface="ヒラギノ明朝 ProN W3" charset="0"/>
              </a:rPr>
              <a:t>Protecting equipment from unauthorized access and tracking the location of removable computer media</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84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8419">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841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88419">
                                            <p:txEl>
                                              <p:pRg st="3" end="3"/>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884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8419" grpId="0" build="p"/>
    </p:bld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9442" name="Rectangle 1"/>
          <p:cNvSpPr>
            <a:spLocks noGrp="1" noChangeArrowheads="1"/>
          </p:cNvSpPr>
          <p:nvPr>
            <p:ph type="title"/>
          </p:nvPr>
        </p:nvSpPr>
        <p:spPr>
          <a:xfrm>
            <a:off x="203200" y="152400"/>
            <a:ext cx="11570448" cy="1524000"/>
          </a:xfrm>
        </p:spPr>
        <p:txBody>
          <a:bodyPr/>
          <a:lstStyle/>
          <a:p>
            <a:pPr eaLnBrk="1" hangingPunct="1"/>
            <a:r>
              <a:rPr lang="ja-JP" altLang="en-US" dirty="0">
                <a:latin typeface="Palatino Bold" charset="0"/>
                <a:ea typeface="ヒラギノ明朝 ProN W6" charset="0"/>
                <a:cs typeface="ヒラギノ明朝 ProN W6" charset="0"/>
              </a:rPr>
              <a:t>“</a:t>
            </a:r>
            <a:r>
              <a:rPr lang="en-US" dirty="0">
                <a:latin typeface="Palatino Bold" charset="0"/>
                <a:ea typeface="ヒラギノ明朝 ProN W6" charset="0"/>
                <a:cs typeface="ヒラギノ明朝 ProN W6" charset="0"/>
              </a:rPr>
              <a:t>Not Sure</a:t>
            </a:r>
            <a:r>
              <a:rPr lang="ja-JP" altLang="en-US" dirty="0">
                <a:latin typeface="Palatino Bold" charset="0"/>
                <a:ea typeface="ヒラギノ明朝 ProN W6" charset="0"/>
                <a:cs typeface="ヒラギノ明朝 ProN W6" charset="0"/>
              </a:rPr>
              <a:t>”</a:t>
            </a:r>
            <a:r>
              <a:rPr lang="en-US" dirty="0">
                <a:latin typeface="Palatino Bold" charset="0"/>
                <a:ea typeface="ヒラギノ明朝 ProN W6" charset="0"/>
                <a:cs typeface="ヒラギノ明朝 ProN W6" charset="0"/>
              </a:rPr>
              <a:t> Responses</a:t>
            </a:r>
          </a:p>
        </p:txBody>
      </p:sp>
      <p:sp>
        <p:nvSpPr>
          <p:cNvPr id="32770" name="Rectangle 2"/>
          <p:cNvSpPr>
            <a:spLocks noGrp="1" noChangeArrowheads="1"/>
          </p:cNvSpPr>
          <p:nvPr>
            <p:ph idx="1"/>
          </p:nvPr>
        </p:nvSpPr>
        <p:spPr>
          <a:xfrm>
            <a:off x="1193800" y="1854200"/>
            <a:ext cx="4127500" cy="5715000"/>
          </a:xfrm>
        </p:spPr>
        <p:txBody>
          <a:bodyPr>
            <a:normAutofit fontScale="92500"/>
          </a:bodyPr>
          <a:lstStyle/>
          <a:p>
            <a:pPr eaLnBrk="1" hangingPunct="1">
              <a:buFontTx/>
              <a:buBlip>
                <a:blip r:embed="rId2"/>
              </a:buBlip>
            </a:pPr>
            <a:r>
              <a:rPr lang="en-US">
                <a:latin typeface="Palatino" charset="0"/>
                <a:ea typeface="ヒラギノ明朝 ProN W3" charset="0"/>
                <a:cs typeface="ヒラギノ明朝 ProN W3" charset="0"/>
              </a:rPr>
              <a:t>CPA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 selected </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not sure</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 more frequently than non-CPA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a:t>
            </a:r>
          </a:p>
          <a:p>
            <a:pPr eaLnBrk="1" hangingPunct="1">
              <a:buFontTx/>
              <a:buBlip>
                <a:blip r:embed="rId2"/>
              </a:buBlip>
            </a:pPr>
            <a:r>
              <a:rPr lang="en-US">
                <a:latin typeface="Palatino" charset="0"/>
                <a:ea typeface="ヒラギノ明朝 ProN W3" charset="0"/>
                <a:cs typeface="ヒラギノ明朝 ProN W3" charset="0"/>
              </a:rPr>
              <a:t>CISA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 selected </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not sure</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 less frequently than non-CISA</a:t>
            </a:r>
            <a:r>
              <a:rPr lang="ja-JP" altLang="en-US">
                <a:latin typeface="Palatino" charset="0"/>
                <a:ea typeface="ヒラギノ明朝 ProN W3" charset="0"/>
                <a:cs typeface="ヒラギノ明朝 ProN W3" charset="0"/>
              </a:rPr>
              <a:t>’</a:t>
            </a:r>
            <a:r>
              <a:rPr lang="en-US">
                <a:latin typeface="Palatino" charset="0"/>
                <a:ea typeface="ヒラギノ明朝 ProN W3" charset="0"/>
                <a:cs typeface="ヒラギノ明朝 ProN W3" charset="0"/>
              </a:rPr>
              <a:t>s</a:t>
            </a:r>
          </a:p>
          <a:p>
            <a:pPr marL="1333500" lvl="2" eaLnBrk="1" hangingPunct="1">
              <a:buFontTx/>
              <a:buBlip>
                <a:blip r:embed="rId2"/>
              </a:buBlip>
            </a:pPr>
            <a:r>
              <a:rPr lang="en-US" sz="1200">
                <a:latin typeface="Palatino" charset="0"/>
                <a:ea typeface="ヒラギノ明朝 ProN W3" charset="0"/>
                <a:cs typeface="ヒラギノ明朝 ProN W3" charset="0"/>
              </a:rPr>
              <a:t>Certified Information Systems Auditor</a:t>
            </a:r>
          </a:p>
          <a:p>
            <a:pPr eaLnBrk="1" hangingPunct="1">
              <a:buFontTx/>
              <a:buBlip>
                <a:blip r:embed="rId2"/>
              </a:buBlip>
            </a:pPr>
            <a:r>
              <a:rPr lang="en-US">
                <a:latin typeface="Palatino" charset="0"/>
                <a:ea typeface="ヒラギノ明朝 ProN W3" charset="0"/>
                <a:cs typeface="ヒラギノ明朝 ProN W3" charset="0"/>
              </a:rPr>
              <a:t>What Is ISO Category 8? 9?</a:t>
            </a:r>
          </a:p>
        </p:txBody>
      </p:sp>
      <p:pic>
        <p:nvPicPr>
          <p:cNvPr id="189444" name="Picture 4"/>
          <p:cNvPicPr>
            <a:picLocks noChangeAspect="1"/>
          </p:cNvPicPr>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6451600" y="1981200"/>
            <a:ext cx="9296400" cy="5986463"/>
          </a:xfrm>
          <a:prstGeom prst="rect">
            <a:avLst/>
          </a:prstGeom>
          <a:noFill/>
          <a:ln>
            <a:no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rgbClr val="000000"/>
                </a:solidFill>
                <a:miter lim="800000"/>
                <a:headEnd/>
                <a:tailEnd/>
              </a14:hiddenLine>
            </a:ext>
          </a:extLst>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0466"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Training</a:t>
            </a:r>
          </a:p>
        </p:txBody>
      </p:sp>
      <p:sp>
        <p:nvSpPr>
          <p:cNvPr id="190467" name="Rectangle 2"/>
          <p:cNvSpPr>
            <a:spLocks noGrp="1" noChangeArrowheads="1"/>
          </p:cNvSpPr>
          <p:nvPr>
            <p:ph sz="half" idx="1"/>
          </p:nvPr>
        </p:nvSpPr>
        <p:spPr/>
        <p:txBody>
          <a:bodyPr>
            <a:normAutofit fontScale="92500" lnSpcReduction="20000"/>
          </a:bodyPr>
          <a:lstStyle/>
          <a:p>
            <a:pPr eaLnBrk="1" hangingPunct="1">
              <a:buFontTx/>
              <a:buBlip>
                <a:blip r:embed="rId2"/>
              </a:buBlip>
            </a:pPr>
            <a:r>
              <a:rPr lang="en-US">
                <a:latin typeface="Palatino" charset="0"/>
                <a:ea typeface="ヒラギノ明朝 ProN W3" charset="0"/>
                <a:cs typeface="ヒラギノ明朝 ProN W3" charset="0"/>
              </a:rPr>
              <a:t>Auditors with IT Training</a:t>
            </a:r>
          </a:p>
          <a:p>
            <a:pPr marL="889000" lvl="1" eaLnBrk="1" hangingPunct="1">
              <a:buFontTx/>
              <a:buBlip>
                <a:blip r:embed="rId2"/>
              </a:buBlip>
            </a:pPr>
            <a:r>
              <a:rPr lang="en-US">
                <a:latin typeface="Palatino" charset="0"/>
                <a:ea typeface="ヒラギノ明朝 ProN W3" charset="0"/>
                <a:cs typeface="ヒラギノ明朝 ProN W3" charset="0"/>
              </a:rPr>
              <a:t>35 more controls were likely to be implemented</a:t>
            </a:r>
          </a:p>
          <a:p>
            <a:pPr eaLnBrk="1" hangingPunct="1">
              <a:buFontTx/>
              <a:buBlip>
                <a:blip r:embed="rId2"/>
              </a:buBlip>
            </a:pPr>
            <a:r>
              <a:rPr lang="en-US">
                <a:latin typeface="Palatino" charset="0"/>
                <a:ea typeface="ヒラギノ明朝 ProN W3" charset="0"/>
                <a:cs typeface="ヒラギノ明朝 ProN W3" charset="0"/>
              </a:rPr>
              <a:t>IT employees participate in SOX Compliance</a:t>
            </a:r>
          </a:p>
          <a:p>
            <a:pPr marL="889000" lvl="1" eaLnBrk="1" hangingPunct="1">
              <a:buFontTx/>
              <a:buBlip>
                <a:blip r:embed="rId2"/>
              </a:buBlip>
            </a:pPr>
            <a:r>
              <a:rPr lang="en-US">
                <a:latin typeface="Palatino" charset="0"/>
                <a:ea typeface="ヒラギノ明朝 ProN W3" charset="0"/>
                <a:cs typeface="ヒラギノ明朝 ProN W3" charset="0"/>
              </a:rPr>
              <a:t>55 more controls were likely to be implemented</a:t>
            </a:r>
          </a:p>
          <a:p>
            <a:pPr eaLnBrk="1" hangingPunct="1">
              <a:buFontTx/>
              <a:buBlip>
                <a:blip r:embed="rId2"/>
              </a:buBlip>
            </a:pPr>
            <a:r>
              <a:rPr lang="en-US">
                <a:latin typeface="Palatino" charset="0"/>
                <a:ea typeface="ヒラギノ明朝 ProN W3" charset="0"/>
                <a:cs typeface="ヒラギノ明朝 ProN W3" charset="0"/>
              </a:rPr>
              <a:t>IT personnel received SOX compliance training</a:t>
            </a:r>
          </a:p>
          <a:p>
            <a:pPr marL="889000" lvl="1" eaLnBrk="1" hangingPunct="1">
              <a:buFontTx/>
              <a:buBlip>
                <a:blip r:embed="rId2"/>
              </a:buBlip>
            </a:pPr>
            <a:r>
              <a:rPr lang="en-US">
                <a:latin typeface="Palatino" charset="0"/>
                <a:ea typeface="ヒラギノ明朝 ProN W3" charset="0"/>
                <a:cs typeface="ヒラギノ明朝 ProN W3" charset="0"/>
              </a:rPr>
              <a:t>65 more controls were likely to be implemented</a:t>
            </a:r>
          </a:p>
        </p:txBody>
      </p:sp>
      <p:pic>
        <p:nvPicPr>
          <p:cNvPr id="190468" name="Content Placeholder 7" descr="Wallace.png"/>
          <p:cNvPicPr>
            <a:picLocks noGrp="1" noChangeAspect="1"/>
          </p:cNvPicPr>
          <p:nvPr>
            <p:ph sz="half" idx="2"/>
          </p:nvPr>
        </p:nvPicPr>
        <p:blipFill>
          <a:blip r:embed="rId3">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l="13486" r="13486"/>
          <a:stretch>
            <a:fillRect/>
          </a:stretch>
        </p:blipFill>
        <p:spPr/>
      </p:pic>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Sarbanes Oxley</a:t>
            </a:r>
            <a:endParaRPr lang="en-US" dirty="0"/>
          </a:p>
        </p:txBody>
      </p:sp>
      <p:sp>
        <p:nvSpPr>
          <p:cNvPr id="5" name="Subtitle 4"/>
          <p:cNvSpPr>
            <a:spLocks noGrp="1"/>
          </p:cNvSpPr>
          <p:nvPr>
            <p:ph type="subTitle" idx="1"/>
          </p:nvPr>
        </p:nvSpPr>
        <p:spPr/>
        <p:txBody>
          <a:bodyPr/>
          <a:lstStyle/>
          <a:p>
            <a:r>
              <a:rPr lang="en-US" dirty="0" smtClean="0"/>
              <a:t>Information Technology Weaknesses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5569374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09" name="Rectangle 1"/>
          <p:cNvSpPr>
            <a:spLocks noGrp="1" noChangeArrowheads="1"/>
          </p:cNvSpPr>
          <p:nvPr>
            <p:ph type="ctrTitle"/>
          </p:nvPr>
        </p:nvSpPr>
        <p:spPr/>
        <p:txBody>
          <a:bodyPr>
            <a:noAutofit/>
          </a:bodyPr>
          <a:lstStyle/>
          <a:p>
            <a:pPr eaLnBrk="1" hangingPunct="1">
              <a:defRPr/>
            </a:pPr>
            <a:r>
              <a:rPr lang="en-US" sz="2800" dirty="0"/>
              <a:t>IT internal control weaknesses and firm performance: An organizational liability lens</a:t>
            </a:r>
            <a:br>
              <a:rPr lang="en-US" sz="2800" dirty="0"/>
            </a:br>
            <a:r>
              <a:rPr lang="en-US" sz="2800" dirty="0" err="1"/>
              <a:t>Stoel</a:t>
            </a:r>
            <a:r>
              <a:rPr lang="en-US" sz="2800" dirty="0"/>
              <a:t> &amp; </a:t>
            </a:r>
            <a:r>
              <a:rPr lang="en-US" sz="2800" dirty="0" err="1"/>
              <a:t>Muhanna</a:t>
            </a:r>
            <a:r>
              <a:rPr lang="en-US" sz="2800" dirty="0"/>
              <a:t> (2011)</a:t>
            </a:r>
          </a:p>
        </p:txBody>
      </p:sp>
      <p:sp>
        <p:nvSpPr>
          <p:cNvPr id="2" name="Subtitle 1"/>
          <p:cNvSpPr>
            <a:spLocks noGrp="1"/>
          </p:cNvSpPr>
          <p:nvPr>
            <p:ph type="subTitle" idx="1"/>
          </p:nvPr>
        </p:nvSpPr>
        <p:spPr/>
        <p:txBody>
          <a:bodyPr/>
          <a:lstStyle/>
          <a:p>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Stoel</a:t>
            </a:r>
            <a:r>
              <a:rPr lang="en-US" dirty="0" smtClean="0"/>
              <a:t> and </a:t>
            </a:r>
            <a:r>
              <a:rPr lang="en-US" dirty="0" err="1" smtClean="0"/>
              <a:t>Muhanna</a:t>
            </a:r>
            <a:r>
              <a:rPr lang="en-US" dirty="0" smtClean="0"/>
              <a:t> (2011)</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2514" name="Rectangle 1"/>
          <p:cNvSpPr>
            <a:spLocks noGrp="1" noChangeArrowheads="1"/>
          </p:cNvSpPr>
          <p:nvPr>
            <p:ph type="title"/>
          </p:nvPr>
        </p:nvSpPr>
        <p:spPr>
          <a:xfrm>
            <a:off x="508000" y="304800"/>
            <a:ext cx="11570448" cy="1524000"/>
          </a:xfrm>
        </p:spPr>
        <p:txBody>
          <a:bodyPr/>
          <a:lstStyle/>
          <a:p>
            <a:pPr eaLnBrk="1" hangingPunct="1"/>
            <a:r>
              <a:rPr lang="en-US" dirty="0">
                <a:latin typeface="Palatino Bold" charset="0"/>
                <a:ea typeface="ヒラギノ明朝 ProN W6" charset="0"/>
                <a:cs typeface="ヒラギノ明朝 ProN W6" charset="0"/>
              </a:rPr>
              <a:t>Internal Control</a:t>
            </a:r>
          </a:p>
        </p:txBody>
      </p:sp>
      <p:sp>
        <p:nvSpPr>
          <p:cNvPr id="192515" name="Rectangle 2"/>
          <p:cNvSpPr>
            <a:spLocks noGrp="1" noChangeArrowheads="1"/>
          </p:cNvSpPr>
          <p:nvPr>
            <p:ph idx="1"/>
          </p:nvPr>
        </p:nvSpPr>
        <p:spPr>
          <a:xfrm>
            <a:off x="812799" y="1981201"/>
            <a:ext cx="11570448" cy="6187018"/>
          </a:xfrm>
        </p:spPr>
        <p:txBody>
          <a:bodyPr>
            <a:normAutofit/>
          </a:bodyPr>
          <a:lstStyle/>
          <a:p>
            <a:pPr eaLnBrk="1" hangingPunct="1">
              <a:buFontTx/>
              <a:buBlip>
                <a:blip r:embed="rId2"/>
              </a:buBlip>
            </a:pPr>
            <a:r>
              <a:rPr lang="en-US" sz="2200" dirty="0">
                <a:latin typeface="Palatino" charset="0"/>
                <a:ea typeface="ヒラギノ明朝 ProN W3" charset="0"/>
                <a:cs typeface="ヒラギノ明朝 ProN W3" charset="0"/>
              </a:rPr>
              <a:t>SEC definition:</a:t>
            </a:r>
          </a:p>
          <a:p>
            <a:pPr marL="889000" lvl="1" eaLnBrk="1" hangingPunct="1">
              <a:spcBef>
                <a:spcPts val="2213"/>
              </a:spcBef>
              <a:buFontTx/>
              <a:buBlip>
                <a:blip r:embed="rId2"/>
              </a:buBlip>
            </a:pPr>
            <a:r>
              <a:rPr lang="en-US" sz="2200" dirty="0">
                <a:latin typeface="Palatino" charset="0"/>
                <a:ea typeface="ヒラギノ明朝 ProN W3" charset="0"/>
                <a:cs typeface="ヒラギノ明朝 ProN W3" charset="0"/>
              </a:rPr>
              <a:t>policies and procedures for the recording of transactions and maintenance of financial records</a:t>
            </a:r>
          </a:p>
          <a:p>
            <a:pPr marL="1333500" lvl="2" eaLnBrk="1" hangingPunct="1">
              <a:spcBef>
                <a:spcPts val="2213"/>
              </a:spcBef>
              <a:buFontTx/>
              <a:buBlip>
                <a:blip r:embed="rId2"/>
              </a:buBlip>
            </a:pPr>
            <a:r>
              <a:rPr lang="en-US" sz="2200" dirty="0">
                <a:latin typeface="Palatino" charset="0"/>
                <a:ea typeface="ヒラギノ明朝 ProN W3" charset="0"/>
                <a:cs typeface="ヒラギノ明朝 ProN W3" charset="0"/>
              </a:rPr>
              <a:t>Since modern enterprises are heavily dependent on integrated computer- based systems</a:t>
            </a:r>
          </a:p>
          <a:p>
            <a:pPr marL="1778000" lvl="3" eaLnBrk="1" hangingPunct="1">
              <a:spcBef>
                <a:spcPts val="2213"/>
              </a:spcBef>
              <a:buFontTx/>
              <a:buBlip>
                <a:blip r:embed="rId2"/>
              </a:buBlip>
            </a:pPr>
            <a:r>
              <a:rPr lang="ja-JP" altLang="en-US" sz="2200" dirty="0">
                <a:latin typeface="Palatino" charset="0"/>
                <a:ea typeface="ヒラギノ明朝 ProN W3" charset="0"/>
                <a:cs typeface="ヒラギノ明朝 ProN W3" charset="0"/>
              </a:rPr>
              <a:t>“</a:t>
            </a:r>
            <a:r>
              <a:rPr lang="en-US" sz="2200" dirty="0">
                <a:latin typeface="Palatino" charset="0"/>
                <a:ea typeface="ヒラギノ明朝 ProN W3" charset="0"/>
                <a:cs typeface="ヒラギノ明朝 ProN W3" charset="0"/>
              </a:rPr>
              <a:t>internal control over financial reporting</a:t>
            </a:r>
            <a:r>
              <a:rPr lang="ja-JP" altLang="en-US" sz="2200" dirty="0">
                <a:latin typeface="Palatino" charset="0"/>
                <a:ea typeface="ヒラギノ明朝 ProN W3" charset="0"/>
                <a:cs typeface="ヒラギノ明朝 ProN W3" charset="0"/>
              </a:rPr>
              <a:t>”</a:t>
            </a:r>
            <a:r>
              <a:rPr lang="en-US" sz="2200" dirty="0">
                <a:latin typeface="Palatino" charset="0"/>
                <a:ea typeface="ヒラギノ明朝 ProN W3" charset="0"/>
                <a:cs typeface="ヒラギノ明朝 ProN W3" charset="0"/>
              </a:rPr>
              <a:t> process regulated by the SEC must include controls over the accounting and management process as well as over the organizational IT infrastructure and systems.</a:t>
            </a:r>
          </a:p>
          <a:p>
            <a:pPr eaLnBrk="1" hangingPunct="1">
              <a:spcBef>
                <a:spcPts val="2213"/>
              </a:spcBef>
              <a:buFontTx/>
              <a:buBlip>
                <a:blip r:embed="rId2"/>
              </a:buBlip>
            </a:pPr>
            <a:r>
              <a:rPr lang="en-US" sz="2200" dirty="0">
                <a:latin typeface="Palatino" charset="0"/>
                <a:ea typeface="ヒラギノ明朝 ProN W3" charset="0"/>
                <a:cs typeface="ヒラギノ明朝 ProN W3" charset="0"/>
              </a:rPr>
              <a:t>Statement of Auditing Standards No. 94 (SAS 94) affirmed that the nature and characteristics of a company's use of information technology affect the company's internal control over financial reporting and requiring auditors to consider information technology as an integral part of overall internal controls (AICPA 2001).</a:t>
            </a:r>
          </a:p>
          <a:p>
            <a:pPr eaLnBrk="1" hangingPunct="1">
              <a:spcBef>
                <a:spcPts val="2213"/>
              </a:spcBef>
              <a:buFontTx/>
              <a:buBlip>
                <a:blip r:embed="rId2"/>
              </a:buBlip>
            </a:pPr>
            <a:r>
              <a:rPr lang="en-US" sz="2200" dirty="0">
                <a:latin typeface="Palatino" charset="0"/>
                <a:ea typeface="ヒラギノ明朝 ProN W3" charset="0"/>
                <a:cs typeface="ヒラギノ明朝 ProN W3" charset="0"/>
              </a:rPr>
              <a:t>Therefore, SOX requires review of Accounting Internal Control as well as IT controls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3538" name="Rectangle 1"/>
          <p:cNvSpPr>
            <a:spLocks noGrp="1" noChangeArrowheads="1"/>
          </p:cNvSpPr>
          <p:nvPr>
            <p:ph type="title"/>
          </p:nvPr>
        </p:nvSpPr>
        <p:spPr>
          <a:xfrm>
            <a:off x="127000" y="0"/>
            <a:ext cx="11570448" cy="1524000"/>
          </a:xfrm>
        </p:spPr>
        <p:txBody>
          <a:bodyPr/>
          <a:lstStyle/>
          <a:p>
            <a:pPr eaLnBrk="1" hangingPunct="1"/>
            <a:r>
              <a:rPr lang="en-US" dirty="0">
                <a:latin typeface="Palatino Bold" charset="0"/>
                <a:ea typeface="ヒラギノ明朝 ProN W6" charset="0"/>
                <a:cs typeface="ヒラギノ明朝 ProN W6" charset="0"/>
              </a:rPr>
              <a:t>IT Controls</a:t>
            </a:r>
          </a:p>
        </p:txBody>
      </p:sp>
      <p:sp>
        <p:nvSpPr>
          <p:cNvPr id="45058" name="Rectangle 2"/>
          <p:cNvSpPr>
            <a:spLocks noGrp="1" noChangeArrowheads="1"/>
          </p:cNvSpPr>
          <p:nvPr>
            <p:ph idx="1"/>
          </p:nvPr>
        </p:nvSpPr>
        <p:spPr>
          <a:xfrm>
            <a:off x="812798" y="1600201"/>
            <a:ext cx="11811001" cy="6568018"/>
          </a:xfrm>
        </p:spPr>
        <p:txBody>
          <a:bodyPr>
            <a:noAutofit/>
          </a:bodyPr>
          <a:lstStyle/>
          <a:p>
            <a:pPr eaLnBrk="1" hangingPunct="1">
              <a:lnSpc>
                <a:spcPct val="80000"/>
              </a:lnSpc>
              <a:buFontTx/>
              <a:buBlip>
                <a:blip r:embed="rId2"/>
              </a:buBlip>
            </a:pPr>
            <a:r>
              <a:rPr lang="en-US" sz="2000" dirty="0">
                <a:latin typeface="Palatino" charset="0"/>
                <a:ea typeface="ヒラギノ明朝 ProN W3" charset="0"/>
                <a:cs typeface="ヒラギノ明朝 ProN W3" charset="0"/>
              </a:rPr>
              <a:t>Pertain specifically to IT systems, processes and infrastructure</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used to capture, process and record raw transactional data corresponding to economic events</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as well as support the preparation of financial reports</a:t>
            </a:r>
          </a:p>
          <a:p>
            <a:pPr eaLnBrk="1" hangingPunct="1">
              <a:spcBef>
                <a:spcPts val="2338"/>
              </a:spcBef>
              <a:buFontTx/>
              <a:buBlip>
                <a:blip r:embed="rId2"/>
              </a:buBlip>
            </a:pPr>
            <a:r>
              <a:rPr lang="en-US" sz="2000" dirty="0">
                <a:latin typeface="Palatino" charset="0"/>
                <a:ea typeface="ヒラギノ明朝 ProN W3" charset="0"/>
                <a:cs typeface="ヒラギノ明朝 ProN W3" charset="0"/>
              </a:rPr>
              <a:t>Encompass the management, operational, and technical safeguards or countermeasures prescribed for the firm's information systems to protect the</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Confidentiality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Integrity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Availability</a:t>
            </a:r>
          </a:p>
          <a:p>
            <a:pPr marL="889000" lvl="1"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of those systems and their information</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What framework does this definition come from?</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When examining a companies IC – which framework do companies use?  Which are prescribed?</a:t>
            </a:r>
          </a:p>
          <a:p>
            <a:pPr eaLnBrk="1" hangingPunct="1">
              <a:lnSpc>
                <a:spcPct val="80000"/>
              </a:lnSpc>
              <a:spcBef>
                <a:spcPts val="2338"/>
              </a:spcBef>
              <a:buFontTx/>
              <a:buBlip>
                <a:blip r:embed="rId2"/>
              </a:buBlip>
            </a:pPr>
            <a:r>
              <a:rPr lang="en-US" sz="2000" dirty="0">
                <a:latin typeface="Palatino" charset="0"/>
                <a:ea typeface="ヒラギノ明朝 ProN W3" charset="0"/>
                <a:cs typeface="ヒラギノ明朝 ProN W3" charset="0"/>
              </a:rPr>
              <a:t>What does PCAOB AS #2 say about IT controls?</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572062" y="1219200"/>
            <a:ext cx="14943966" cy="678180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62" name="Rectangle 1"/>
          <p:cNvSpPr>
            <a:spLocks noGrp="1" noChangeArrowheads="1"/>
          </p:cNvSpPr>
          <p:nvPr>
            <p:ph type="title"/>
          </p:nvPr>
        </p:nvSpPr>
        <p:spPr/>
        <p:txBody>
          <a:bodyPr/>
          <a:lstStyle/>
          <a:p>
            <a:pPr eaLnBrk="1" hangingPunct="1"/>
            <a:r>
              <a:rPr lang="en-US" dirty="0" smtClean="0">
                <a:latin typeface="Palatino Bold" charset="0"/>
                <a:ea typeface="ヒラギノ明朝 ProN W6" charset="0"/>
                <a:cs typeface="ヒラギノ明朝 ProN W6" charset="0"/>
              </a:rPr>
              <a:t>Overview H1</a:t>
            </a:r>
            <a:endParaRPr lang="en-US" dirty="0">
              <a:latin typeface="Palatino Bold" charset="0"/>
              <a:ea typeface="ヒラギノ明朝 ProN W6" charset="0"/>
              <a:cs typeface="ヒラギノ明朝 ProN W6" charset="0"/>
            </a:endParaRPr>
          </a:p>
        </p:txBody>
      </p:sp>
      <p:sp>
        <p:nvSpPr>
          <p:cNvPr id="194563" name="Rectangle 2"/>
          <p:cNvSpPr>
            <a:spLocks noGrp="1" noChangeArrowheads="1"/>
          </p:cNvSpPr>
          <p:nvPr>
            <p:ph idx="1"/>
          </p:nvPr>
        </p:nvSpPr>
        <p:spPr/>
        <p:txBody>
          <a:bodyPr>
            <a:normAutofit fontScale="85000" lnSpcReduction="20000"/>
          </a:bodyPr>
          <a:lstStyle/>
          <a:p>
            <a:pPr eaLnBrk="1" hangingPunct="1">
              <a:buFontTx/>
              <a:buBlip>
                <a:blip r:embed="rId2"/>
              </a:buBlip>
            </a:pPr>
            <a:r>
              <a:rPr lang="en-US" dirty="0">
                <a:latin typeface="Palatino" charset="0"/>
                <a:ea typeface="ヒラギノ明朝 ProN W3" charset="0"/>
                <a:cs typeface="ヒラギノ明朝 ProN W3" charset="0"/>
              </a:rPr>
              <a:t>What is the business value of IT Controls?</a:t>
            </a:r>
          </a:p>
          <a:p>
            <a:pPr eaLnBrk="1" hangingPunct="1">
              <a:buFontTx/>
              <a:buBlip>
                <a:blip r:embed="rId2"/>
              </a:buBlip>
            </a:pPr>
            <a:r>
              <a:rPr lang="en-US" dirty="0">
                <a:latin typeface="Palatino" charset="0"/>
                <a:ea typeface="ヒラギノ明朝 ProN W3" charset="0"/>
                <a:cs typeface="ヒラギノ明朝 ProN W3" charset="0"/>
              </a:rPr>
              <a:t>What is the relationship between IT Quality and ROA?</a:t>
            </a:r>
          </a:p>
          <a:p>
            <a:pPr marL="889000" lvl="1" eaLnBrk="1" hangingPunct="1">
              <a:buFontTx/>
              <a:buBlip>
                <a:blip r:embed="rId2"/>
              </a:buBlip>
            </a:pPr>
            <a:r>
              <a:rPr lang="en-US" dirty="0">
                <a:latin typeface="Palatino" charset="0"/>
                <a:ea typeface="ヒラギノ明朝 ProN W3" charset="0"/>
                <a:cs typeface="ヒラギノ明朝 ProN W3" charset="0"/>
              </a:rPr>
              <a:t>IT Control MW</a:t>
            </a:r>
            <a:r>
              <a:rPr lang="ja-JP" altLang="en-US" dirty="0">
                <a:latin typeface="Palatino" charset="0"/>
                <a:ea typeface="ヒラギノ明朝 ProN W3" charset="0"/>
                <a:cs typeface="ヒラギノ明朝 ProN W3" charset="0"/>
              </a:rPr>
              <a:t>’</a:t>
            </a:r>
            <a:r>
              <a:rPr lang="en-US" dirty="0">
                <a:latin typeface="Palatino" charset="0"/>
                <a:ea typeface="ヒラギノ明朝 ProN W3" charset="0"/>
                <a:cs typeface="ヒラギノ明朝 ProN W3" charset="0"/>
              </a:rPr>
              <a:t>s -&gt; Lower ROA (Why?)</a:t>
            </a:r>
          </a:p>
          <a:p>
            <a:pPr marL="889000" lvl="1" eaLnBrk="1" hangingPunct="1">
              <a:buFontTx/>
              <a:buBlip>
                <a:blip r:embed="rId2"/>
              </a:buBlip>
            </a:pPr>
            <a:r>
              <a:rPr lang="en-US" dirty="0">
                <a:latin typeface="Palatino" charset="0"/>
                <a:ea typeface="ヒラギノ明朝 ProN W3" charset="0"/>
                <a:cs typeface="ヒラギノ明朝 ProN W3" charset="0"/>
              </a:rPr>
              <a:t>What were the ROA for the 3 segments examined in this study</a:t>
            </a:r>
            <a:r>
              <a:rPr lang="en-US" dirty="0" smtClean="0">
                <a:latin typeface="Palatino" charset="0"/>
                <a:ea typeface="ヒラギノ明朝 ProN W3" charset="0"/>
                <a:cs typeface="ヒラギノ明朝 ProN W3" charset="0"/>
              </a:rPr>
              <a:t>?</a:t>
            </a:r>
          </a:p>
          <a:p>
            <a:pPr marL="889000" lvl="1" eaLnBrk="1" hangingPunct="1">
              <a:buFontTx/>
              <a:buBlip>
                <a:blip r:embed="rId2"/>
              </a:buBlip>
            </a:pPr>
            <a:endParaRPr lang="en-US" dirty="0" smtClean="0">
              <a:latin typeface="Palatino" charset="0"/>
              <a:ea typeface="ヒラギノ明朝 ProN W3" charset="0"/>
              <a:cs typeface="ヒラギノ明朝 ProN W3" charset="0"/>
            </a:endParaRPr>
          </a:p>
          <a:p>
            <a:pPr marL="526143">
              <a:buBlip>
                <a:blip r:embed="rId2"/>
              </a:buBlip>
            </a:pPr>
            <a:r>
              <a:rPr lang="en-US" dirty="0" smtClean="0">
                <a:latin typeface="Palatino" charset="0"/>
                <a:ea typeface="ヒラギノ明朝 ProN W3" charset="0"/>
                <a:cs typeface="ヒラギノ明朝 ProN W3" charset="0"/>
              </a:rPr>
              <a:t>“</a:t>
            </a:r>
            <a:r>
              <a:rPr lang="en-US" dirty="0" smtClean="0"/>
              <a:t>We argue that IT internal control weaknesses adversely impact corporate performance by interfering with organizational ability to meet the essential needs for reliable information and systems to conduct daily operations and to effectively and efficiently deliver customer service, management support and productivity gains.</a:t>
            </a:r>
            <a:r>
              <a:rPr lang="en-US" dirty="0" smtClean="0"/>
              <a:t> “</a:t>
            </a:r>
          </a:p>
          <a:p>
            <a:pPr marL="526143">
              <a:buFontTx/>
              <a:buBlip>
                <a:blip r:embed="rId2"/>
              </a:buBlip>
            </a:pPr>
            <a:endParaRPr lang="en-US" dirty="0">
              <a:latin typeface="Palatino" charset="0"/>
              <a:ea typeface="ヒラギノ明朝 ProN W3" charset="0"/>
              <a:cs typeface="ヒラギノ明朝 ProN W3" charset="0"/>
            </a:endParaRP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194563">
                                            <p:txEl>
                                              <p:pRg st="0" end="0"/>
                                            </p:txEl>
                                          </p:spTgt>
                                        </p:tgtEl>
                                        <p:attrNameLst>
                                          <p:attrName>style.visibility</p:attrName>
                                        </p:attrNameLst>
                                      </p:cBhvr>
                                      <p:to>
                                        <p:strVal val="visible"/>
                                      </p:to>
                                    </p:set>
                                    <p:animEffect transition="in" filter="fade">
                                      <p:cBhvr>
                                        <p:cTn id="7" dur="1000"/>
                                        <p:tgtEl>
                                          <p:spTgt spid="194563">
                                            <p:txEl>
                                              <p:pRg st="0" end="0"/>
                                            </p:txEl>
                                          </p:spTgt>
                                        </p:tgtEl>
                                      </p:cBhvr>
                                    </p:animEffect>
                                    <p:anim calcmode="lin" valueType="num">
                                      <p:cBhvr>
                                        <p:cTn id="8" dur="1000" fill="hold"/>
                                        <p:tgtEl>
                                          <p:spTgt spid="19456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19456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19456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194563">
                                            <p:txEl>
                                              <p:pRg st="1" end="1"/>
                                            </p:txEl>
                                          </p:spTgt>
                                        </p:tgtEl>
                                        <p:attrNameLst>
                                          <p:attrName>style.visibility</p:attrName>
                                        </p:attrNameLst>
                                      </p:cBhvr>
                                      <p:to>
                                        <p:strVal val="visible"/>
                                      </p:to>
                                    </p:set>
                                    <p:animEffect transition="in" filter="fade">
                                      <p:cBhvr>
                                        <p:cTn id="15" dur="1000"/>
                                        <p:tgtEl>
                                          <p:spTgt spid="194563">
                                            <p:txEl>
                                              <p:pRg st="1" end="1"/>
                                            </p:txEl>
                                          </p:spTgt>
                                        </p:tgtEl>
                                      </p:cBhvr>
                                    </p:animEffect>
                                    <p:anim calcmode="lin" valueType="num">
                                      <p:cBhvr>
                                        <p:cTn id="16" dur="1000" fill="hold"/>
                                        <p:tgtEl>
                                          <p:spTgt spid="194563">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194563">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194563">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194563">
                                            <p:txEl>
                                              <p:pRg st="2" end="2"/>
                                            </p:txEl>
                                          </p:spTgt>
                                        </p:tgtEl>
                                        <p:attrNameLst>
                                          <p:attrName>style.visibility</p:attrName>
                                        </p:attrNameLst>
                                      </p:cBhvr>
                                      <p:to>
                                        <p:strVal val="visible"/>
                                      </p:to>
                                    </p:set>
                                    <p:animEffect transition="in" filter="fade">
                                      <p:cBhvr>
                                        <p:cTn id="21" dur="1000"/>
                                        <p:tgtEl>
                                          <p:spTgt spid="194563">
                                            <p:txEl>
                                              <p:pRg st="2" end="2"/>
                                            </p:txEl>
                                          </p:spTgt>
                                        </p:tgtEl>
                                      </p:cBhvr>
                                    </p:animEffect>
                                    <p:anim calcmode="lin" valueType="num">
                                      <p:cBhvr>
                                        <p:cTn id="22" dur="1000" fill="hold"/>
                                        <p:tgtEl>
                                          <p:spTgt spid="194563">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194563">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194563">
                                            <p:txEl>
                                              <p:pRg st="2" end="2"/>
                                            </p:txEl>
                                          </p:spTgt>
                                        </p:tgtEl>
                                        <p:attrNameLst>
                                          <p:attrName>ppt_y</p:attrName>
                                        </p:attrNameLst>
                                      </p:cBhvr>
                                      <p:tavLst>
                                        <p:tav tm="0">
                                          <p:val>
                                            <p:strVal val="#ppt_y-.03"/>
                                          </p:val>
                                        </p:tav>
                                        <p:tav tm="100000">
                                          <p:val>
                                            <p:strVal val="#ppt_y"/>
                                          </p:val>
                                        </p:tav>
                                      </p:tavLst>
                                    </p:anim>
                                  </p:childTnLst>
                                </p:cTn>
                              </p:par>
                              <p:par>
                                <p:cTn id="25" presetID="37" presetClass="entr" presetSubtype="0" fill="hold" grpId="0" nodeType="withEffect">
                                  <p:stCondLst>
                                    <p:cond delay="0"/>
                                  </p:stCondLst>
                                  <p:childTnLst>
                                    <p:set>
                                      <p:cBhvr>
                                        <p:cTn id="26" dur="1" fill="hold">
                                          <p:stCondLst>
                                            <p:cond delay="0"/>
                                          </p:stCondLst>
                                        </p:cTn>
                                        <p:tgtEl>
                                          <p:spTgt spid="194563">
                                            <p:txEl>
                                              <p:pRg st="3" end="3"/>
                                            </p:txEl>
                                          </p:spTgt>
                                        </p:tgtEl>
                                        <p:attrNameLst>
                                          <p:attrName>style.visibility</p:attrName>
                                        </p:attrNameLst>
                                      </p:cBhvr>
                                      <p:to>
                                        <p:strVal val="visible"/>
                                      </p:to>
                                    </p:set>
                                    <p:animEffect transition="in" filter="fade">
                                      <p:cBhvr>
                                        <p:cTn id="27" dur="1000"/>
                                        <p:tgtEl>
                                          <p:spTgt spid="194563">
                                            <p:txEl>
                                              <p:pRg st="3" end="3"/>
                                            </p:txEl>
                                          </p:spTgt>
                                        </p:tgtEl>
                                      </p:cBhvr>
                                    </p:animEffect>
                                    <p:anim calcmode="lin" valueType="num">
                                      <p:cBhvr>
                                        <p:cTn id="28" dur="1000" fill="hold"/>
                                        <p:tgtEl>
                                          <p:spTgt spid="194563">
                                            <p:txEl>
                                              <p:pRg st="3" end="3"/>
                                            </p:txEl>
                                          </p:spTgt>
                                        </p:tgtEl>
                                        <p:attrNameLst>
                                          <p:attrName>ppt_x</p:attrName>
                                        </p:attrNameLst>
                                      </p:cBhvr>
                                      <p:tavLst>
                                        <p:tav tm="0">
                                          <p:val>
                                            <p:strVal val="#ppt_x"/>
                                          </p:val>
                                        </p:tav>
                                        <p:tav tm="100000">
                                          <p:val>
                                            <p:strVal val="#ppt_x"/>
                                          </p:val>
                                        </p:tav>
                                      </p:tavLst>
                                    </p:anim>
                                    <p:anim calcmode="lin" valueType="num">
                                      <p:cBhvr>
                                        <p:cTn id="29" dur="900" decel="100000" fill="hold"/>
                                        <p:tgtEl>
                                          <p:spTgt spid="194563">
                                            <p:txEl>
                                              <p:pRg st="3" end="3"/>
                                            </p:txEl>
                                          </p:spTgt>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19456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37" presetClass="entr" presetSubtype="0" fill="hold" grpId="0" nodeType="clickEffect">
                                  <p:stCondLst>
                                    <p:cond delay="0"/>
                                  </p:stCondLst>
                                  <p:childTnLst>
                                    <p:set>
                                      <p:cBhvr>
                                        <p:cTn id="34" dur="1" fill="hold">
                                          <p:stCondLst>
                                            <p:cond delay="0"/>
                                          </p:stCondLst>
                                        </p:cTn>
                                        <p:tgtEl>
                                          <p:spTgt spid="194563">
                                            <p:txEl>
                                              <p:pRg st="5" end="5"/>
                                            </p:txEl>
                                          </p:spTgt>
                                        </p:tgtEl>
                                        <p:attrNameLst>
                                          <p:attrName>style.visibility</p:attrName>
                                        </p:attrNameLst>
                                      </p:cBhvr>
                                      <p:to>
                                        <p:strVal val="visible"/>
                                      </p:to>
                                    </p:set>
                                    <p:animEffect transition="in" filter="fade">
                                      <p:cBhvr>
                                        <p:cTn id="35" dur="1000"/>
                                        <p:tgtEl>
                                          <p:spTgt spid="194563">
                                            <p:txEl>
                                              <p:pRg st="5" end="5"/>
                                            </p:txEl>
                                          </p:spTgt>
                                        </p:tgtEl>
                                      </p:cBhvr>
                                    </p:animEffect>
                                    <p:anim calcmode="lin" valueType="num">
                                      <p:cBhvr>
                                        <p:cTn id="36" dur="1000" fill="hold"/>
                                        <p:tgtEl>
                                          <p:spTgt spid="194563">
                                            <p:txEl>
                                              <p:pRg st="5" end="5"/>
                                            </p:txEl>
                                          </p:spTgt>
                                        </p:tgtEl>
                                        <p:attrNameLst>
                                          <p:attrName>ppt_x</p:attrName>
                                        </p:attrNameLst>
                                      </p:cBhvr>
                                      <p:tavLst>
                                        <p:tav tm="0">
                                          <p:val>
                                            <p:strVal val="#ppt_x"/>
                                          </p:val>
                                        </p:tav>
                                        <p:tav tm="100000">
                                          <p:val>
                                            <p:strVal val="#ppt_x"/>
                                          </p:val>
                                        </p:tav>
                                      </p:tavLst>
                                    </p:anim>
                                    <p:anim calcmode="lin" valueType="num">
                                      <p:cBhvr>
                                        <p:cTn id="37" dur="900" decel="100000" fill="hold"/>
                                        <p:tgtEl>
                                          <p:spTgt spid="194563">
                                            <p:txEl>
                                              <p:pRg st="5" end="5"/>
                                            </p:txEl>
                                          </p:spTgt>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194563">
                                            <p:txEl>
                                              <p:pRg st="5" end="5"/>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63" grpId="0" build="p"/>
    </p:bldLst>
  </p:timing>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H2 and H3</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H2, not supported:</a:t>
            </a:r>
          </a:p>
          <a:p>
            <a:pPr lvl="1"/>
            <a:r>
              <a:rPr lang="en-US" dirty="0" smtClean="0"/>
              <a:t>We find no direct effect of IT internal control quality on market </a:t>
            </a:r>
            <a:r>
              <a:rPr lang="en-US" dirty="0" smtClean="0"/>
              <a:t>valuation</a:t>
            </a:r>
          </a:p>
          <a:p>
            <a:r>
              <a:rPr lang="en-US" dirty="0" smtClean="0"/>
              <a:t>H3, supported:</a:t>
            </a:r>
          </a:p>
          <a:p>
            <a:pPr lvl="1"/>
            <a:r>
              <a:rPr lang="en-US" dirty="0" smtClean="0"/>
              <a:t>IT </a:t>
            </a:r>
            <a:r>
              <a:rPr lang="en-US" dirty="0" smtClean="0"/>
              <a:t>internal control quality negatively moderates the association between accounting earnings and market </a:t>
            </a:r>
            <a:r>
              <a:rPr lang="en-US" dirty="0" smtClean="0"/>
              <a:t>valuation.</a:t>
            </a:r>
          </a:p>
          <a:p>
            <a:pPr lvl="1"/>
            <a:r>
              <a:rPr lang="en-US" dirty="0" smtClean="0"/>
              <a:t>“In </a:t>
            </a:r>
            <a:r>
              <a:rPr lang="en-US" dirty="0" smtClean="0"/>
              <a:t>other words, our empirical findings indicate that earnings become less useful in explaining market valuation for firms with IT </a:t>
            </a:r>
            <a:r>
              <a:rPr lang="en-US" dirty="0" err="1" smtClean="0"/>
              <a:t>ICWs</a:t>
            </a:r>
            <a:r>
              <a:rPr lang="en-US" dirty="0" smtClean="0"/>
              <a:t>”</a:t>
            </a:r>
          </a:p>
          <a:p>
            <a:pPr lvl="1"/>
            <a:endParaRPr lang="en-US" dirty="0" smtClean="0"/>
          </a:p>
          <a:p>
            <a:r>
              <a:rPr lang="en-US" dirty="0" smtClean="0"/>
              <a:t>“This </a:t>
            </a:r>
            <a:r>
              <a:rPr lang="en-US" dirty="0" smtClean="0"/>
              <a:t>provides empirical evidence which suggests that information systems risk is priced by the capital markets and that </a:t>
            </a:r>
            <a:r>
              <a:rPr lang="en-US" dirty="0" smtClean="0">
                <a:solidFill>
                  <a:srgbClr val="FF0000"/>
                </a:solidFill>
              </a:rPr>
              <a:t>information about the quality of the firm's IT controls is useful to investors beyond financial information disclosed in company filings</a:t>
            </a:r>
            <a:r>
              <a:rPr lang="en-US" dirty="0" smtClean="0"/>
              <a:t>.” </a:t>
            </a:r>
            <a:endParaRPr lang="en-US" dirty="0" smtClean="0"/>
          </a:p>
          <a:p>
            <a:pPr lvl="1"/>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a:xfrm>
            <a:off x="1117600" y="5611906"/>
            <a:ext cx="14276832" cy="1398245"/>
          </a:xfrm>
        </p:spPr>
        <p:txBody>
          <a:bodyPr>
            <a:noAutofit/>
          </a:bodyPr>
          <a:lstStyle/>
          <a:p>
            <a:r>
              <a:rPr lang="en-US" sz="3200" dirty="0" smtClean="0"/>
              <a:t>The consequences of Internal Control Weaknesses on Management Information Systems: The Case of SOX Internal Control Reports</a:t>
            </a:r>
            <a:endParaRPr lang="en-US" sz="3200" dirty="0"/>
          </a:p>
        </p:txBody>
      </p:sp>
      <p:sp>
        <p:nvSpPr>
          <p:cNvPr id="5" name="Subtitle 4"/>
          <p:cNvSpPr>
            <a:spLocks noGrp="1"/>
          </p:cNvSpPr>
          <p:nvPr>
            <p:ph type="subTitle" idx="1"/>
          </p:nvPr>
        </p:nvSpPr>
        <p:spPr/>
        <p:txBody>
          <a:bodyPr/>
          <a:lstStyle/>
          <a:p>
            <a:r>
              <a:rPr lang="en-US" dirty="0" smtClean="0"/>
              <a:t>Li, Peters, Richardson, Watson, 2012</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63312791"/>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Li, Peters, Richardson &amp; Watson (2012)</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do the researchers assert?</a:t>
            </a:r>
            <a:endParaRPr lang="en-US" dirty="0"/>
          </a:p>
        </p:txBody>
      </p:sp>
      <p:sp>
        <p:nvSpPr>
          <p:cNvPr id="3" name="Content Placeholder 2"/>
          <p:cNvSpPr>
            <a:spLocks noGrp="1"/>
          </p:cNvSpPr>
          <p:nvPr>
            <p:ph idx="1"/>
          </p:nvPr>
        </p:nvSpPr>
        <p:spPr/>
        <p:txBody>
          <a:bodyPr/>
          <a:lstStyle/>
          <a:p>
            <a:r>
              <a:rPr lang="en-US" dirty="0" smtClean="0"/>
              <a:t>Quality of financial reporting system output.</a:t>
            </a:r>
          </a:p>
          <a:p>
            <a:pPr lvl="1"/>
            <a:r>
              <a:rPr lang="en-US" dirty="0" smtClean="0"/>
              <a:t>In what form? how is quality being </a:t>
            </a:r>
            <a:r>
              <a:rPr lang="en-US" dirty="0" err="1" smtClean="0"/>
              <a:t>operationalized</a:t>
            </a:r>
            <a:r>
              <a:rPr lang="en-US" dirty="0" smtClean="0"/>
              <a:t>?</a:t>
            </a:r>
          </a:p>
          <a:p>
            <a:pPr lvl="1"/>
            <a:r>
              <a:rPr lang="en-US" dirty="0" smtClean="0"/>
              <a:t>What can impact quality?</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72794347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Background Questions</a:t>
            </a:r>
            <a:endParaRPr lang="en-US" dirty="0"/>
          </a:p>
        </p:txBody>
      </p:sp>
      <p:sp>
        <p:nvSpPr>
          <p:cNvPr id="3" name="Content Placeholder 2"/>
          <p:cNvSpPr>
            <a:spLocks noGrp="1"/>
          </p:cNvSpPr>
          <p:nvPr>
            <p:ph idx="1"/>
          </p:nvPr>
        </p:nvSpPr>
        <p:spPr/>
        <p:txBody>
          <a:bodyPr/>
          <a:lstStyle/>
          <a:p>
            <a:r>
              <a:rPr lang="en-US" dirty="0" smtClean="0"/>
              <a:t>What is SOX?</a:t>
            </a:r>
          </a:p>
          <a:p>
            <a:pPr lvl="1"/>
            <a:r>
              <a:rPr lang="en-US" dirty="0" smtClean="0"/>
              <a:t>How/Why did it come about?</a:t>
            </a:r>
          </a:p>
          <a:p>
            <a:pPr lvl="1"/>
            <a:r>
              <a:rPr lang="en-US" dirty="0" smtClean="0"/>
              <a:t>What are SOX requirements?</a:t>
            </a:r>
          </a:p>
          <a:p>
            <a:pPr lvl="2"/>
            <a:r>
              <a:rPr lang="en-US" dirty="0" smtClean="0"/>
              <a:t>Which if any rely on or are related to IT controls?</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9710616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IT Controls</a:t>
            </a:r>
            <a:endParaRPr lang="en-US" dirty="0"/>
          </a:p>
        </p:txBody>
      </p:sp>
      <p:sp>
        <p:nvSpPr>
          <p:cNvPr id="3" name="Content Placeholder 2"/>
          <p:cNvSpPr>
            <a:spLocks noGrp="1"/>
          </p:cNvSpPr>
          <p:nvPr>
            <p:ph idx="1"/>
          </p:nvPr>
        </p:nvSpPr>
        <p:spPr/>
        <p:txBody>
          <a:bodyPr/>
          <a:lstStyle/>
          <a:p>
            <a:r>
              <a:rPr lang="en-US" dirty="0" smtClean="0"/>
              <a:t>How are these determined?</a:t>
            </a:r>
          </a:p>
          <a:p>
            <a:r>
              <a:rPr lang="en-US" dirty="0" smtClean="0"/>
              <a:t>How are they coded?</a:t>
            </a:r>
          </a:p>
          <a:p>
            <a:r>
              <a:rPr lang="en-US" dirty="0" smtClean="0"/>
              <a:t>How did the authors categorize them?</a:t>
            </a:r>
          </a:p>
          <a:p>
            <a:pPr marL="877207" lvl="1" indent="-514350">
              <a:buFont typeface="+mj-lt"/>
              <a:buAutoNum type="arabicPeriod"/>
            </a:pPr>
            <a:r>
              <a:rPr lang="en-US" dirty="0" smtClean="0"/>
              <a:t>Data Processing Integrity</a:t>
            </a:r>
          </a:p>
          <a:p>
            <a:pPr marL="877207" lvl="1" indent="-514350">
              <a:buFont typeface="+mj-lt"/>
              <a:buAutoNum type="arabicPeriod"/>
            </a:pPr>
            <a:r>
              <a:rPr lang="en-US" dirty="0" smtClean="0"/>
              <a:t>Systems Access and Security</a:t>
            </a:r>
          </a:p>
          <a:p>
            <a:pPr marL="877207" lvl="1" indent="-514350">
              <a:buFont typeface="+mj-lt"/>
              <a:buAutoNum type="arabicPeriod"/>
            </a:pPr>
            <a:r>
              <a:rPr lang="en-US" dirty="0" smtClean="0"/>
              <a:t>System Structure and Usage</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8433173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p:tgtEl>
                                          <p:spTgt spid="3">
                                            <p:txEl>
                                              <p:pRg st="0" end="0"/>
                                            </p:txEl>
                                          </p:spTgt>
                                        </p:tgtEl>
                                        <p:attrNameLst>
                                          <p:attrName>ppt_y</p:attrName>
                                        </p:attrNameLst>
                                      </p:cBhvr>
                                      <p:tavLst>
                                        <p:tav tm="0">
                                          <p:val>
                                            <p:strVal val="#ppt_y+#ppt_h*1.125000"/>
                                          </p:val>
                                        </p:tav>
                                        <p:tav tm="100000">
                                          <p:val>
                                            <p:strVal val="#ppt_y"/>
                                          </p:val>
                                        </p:tav>
                                      </p:tavLst>
                                    </p:anim>
                                    <p:animEffect transition="in" filter="wipe(up)">
                                      <p:cBhvr>
                                        <p:cTn id="8" dur="500"/>
                                        <p:tgtEl>
                                          <p:spTgt spid="3">
                                            <p:txEl>
                                              <p:pRg st="0" end="0"/>
                                            </p:txEl>
                                          </p:spTgt>
                                        </p:tgtEl>
                                      </p:cBhvr>
                                    </p:animEffect>
                                  </p:childTnLst>
                                </p:cTn>
                              </p:par>
                            </p:childTnLst>
                          </p:cTn>
                        </p:par>
                      </p:childTnLst>
                    </p:cTn>
                  </p:par>
                  <p:par>
                    <p:cTn id="9" fill="hold">
                      <p:stCondLst>
                        <p:cond delay="indefinite"/>
                      </p:stCondLst>
                      <p:childTnLst>
                        <p:par>
                          <p:cTn id="10" fill="hold">
                            <p:stCondLst>
                              <p:cond delay="0"/>
                            </p:stCondLst>
                            <p:childTnLst>
                              <p:par>
                                <p:cTn id="11" presetID="1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p:tgtEl>
                                          <p:spTgt spid="3">
                                            <p:txEl>
                                              <p:pRg st="1" end="1"/>
                                            </p:txEl>
                                          </p:spTgt>
                                        </p:tgtEl>
                                        <p:attrNameLst>
                                          <p:attrName>ppt_y</p:attrName>
                                        </p:attrNameLst>
                                      </p:cBhvr>
                                      <p:tavLst>
                                        <p:tav tm="0">
                                          <p:val>
                                            <p:strVal val="#ppt_y+#ppt_h*1.125000"/>
                                          </p:val>
                                        </p:tav>
                                        <p:tav tm="100000">
                                          <p:val>
                                            <p:strVal val="#ppt_y"/>
                                          </p:val>
                                        </p:tav>
                                      </p:tavLst>
                                    </p:anim>
                                    <p:animEffect transition="in" filter="wipe(up)">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p:tgtEl>
                                          <p:spTgt spid="3">
                                            <p:txEl>
                                              <p:pRg st="2" end="2"/>
                                            </p:txEl>
                                          </p:spTgt>
                                        </p:tgtEl>
                                        <p:attrNameLst>
                                          <p:attrName>ppt_y</p:attrName>
                                        </p:attrNameLst>
                                      </p:cBhvr>
                                      <p:tavLst>
                                        <p:tav tm="0">
                                          <p:val>
                                            <p:strVal val="#ppt_y+#ppt_h*1.125000"/>
                                          </p:val>
                                        </p:tav>
                                        <p:tav tm="100000">
                                          <p:val>
                                            <p:strVal val="#ppt_y"/>
                                          </p:val>
                                        </p:tav>
                                      </p:tavLst>
                                    </p:anim>
                                    <p:animEffect transition="in" filter="wipe(up)">
                                      <p:cBhvr>
                                        <p:cTn id="20" dur="500"/>
                                        <p:tgtEl>
                                          <p:spTgt spid="3">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2" presetClass="entr" presetSubtype="4"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p:tgtEl>
                                          <p:spTgt spid="3">
                                            <p:txEl>
                                              <p:pRg st="3" end="3"/>
                                            </p:txEl>
                                          </p:spTgt>
                                        </p:tgtEl>
                                        <p:attrNameLst>
                                          <p:attrName>ppt_y</p:attrName>
                                        </p:attrNameLst>
                                      </p:cBhvr>
                                      <p:tavLst>
                                        <p:tav tm="0">
                                          <p:val>
                                            <p:strVal val="#ppt_y+#ppt_h*1.125000"/>
                                          </p:val>
                                        </p:tav>
                                        <p:tav tm="100000">
                                          <p:val>
                                            <p:strVal val="#ppt_y"/>
                                          </p:val>
                                        </p:tav>
                                      </p:tavLst>
                                    </p:anim>
                                    <p:animEffect transition="in" filter="wipe(up)">
                                      <p:cBhvr>
                                        <p:cTn id="26" dur="500"/>
                                        <p:tgtEl>
                                          <p:spTgt spid="3">
                                            <p:txEl>
                                              <p:pRg st="3" end="3"/>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2" presetClass="entr" presetSubtype="4" fill="hold" grpId="0"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p:tgtEl>
                                          <p:spTgt spid="3">
                                            <p:txEl>
                                              <p:pRg st="4" end="4"/>
                                            </p:txEl>
                                          </p:spTgt>
                                        </p:tgtEl>
                                        <p:attrNameLst>
                                          <p:attrName>ppt_y</p:attrName>
                                        </p:attrNameLst>
                                      </p:cBhvr>
                                      <p:tavLst>
                                        <p:tav tm="0">
                                          <p:val>
                                            <p:strVal val="#ppt_y+#ppt_h*1.125000"/>
                                          </p:val>
                                        </p:tav>
                                        <p:tav tm="100000">
                                          <p:val>
                                            <p:strVal val="#ppt_y"/>
                                          </p:val>
                                        </p:tav>
                                      </p:tavLst>
                                    </p:anim>
                                    <p:animEffect transition="in" filter="wipe(up)">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2" presetClass="entr" presetSubtype="4"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p:tgtEl>
                                          <p:spTgt spid="3">
                                            <p:txEl>
                                              <p:pRg st="5" end="5"/>
                                            </p:txEl>
                                          </p:spTgt>
                                        </p:tgtEl>
                                        <p:attrNameLst>
                                          <p:attrName>ppt_y</p:attrName>
                                        </p:attrNameLst>
                                      </p:cBhvr>
                                      <p:tavLst>
                                        <p:tav tm="0">
                                          <p:val>
                                            <p:strVal val="#ppt_y+#ppt_h*1.125000"/>
                                          </p:val>
                                        </p:tav>
                                        <p:tav tm="100000">
                                          <p:val>
                                            <p:strVal val="#ppt_y"/>
                                          </p:val>
                                        </p:tav>
                                      </p:tavLst>
                                    </p:anim>
                                    <p:animEffect transition="in" filter="wipe(up)">
                                      <p:cBhvr>
                                        <p:cTn id="38"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bldLvl="3"/>
    </p:bldLst>
  </p:timing>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Findings</a:t>
            </a:r>
            <a:endParaRPr lang="en-US" dirty="0"/>
          </a:p>
        </p:txBody>
      </p:sp>
      <p:sp>
        <p:nvSpPr>
          <p:cNvPr id="3" name="Content Placeholder 2"/>
          <p:cNvSpPr>
            <a:spLocks noGrp="1"/>
          </p:cNvSpPr>
          <p:nvPr>
            <p:ph idx="1"/>
          </p:nvPr>
        </p:nvSpPr>
        <p:spPr/>
        <p:txBody>
          <a:bodyPr/>
          <a:lstStyle/>
          <a:p>
            <a:r>
              <a:rPr lang="en-US" dirty="0" smtClean="0"/>
              <a:t>What did they find?</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56852146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4000" dirty="0"/>
              <a:t>A content Analysis of auditors reports on IT internal control weaknesses... </a:t>
            </a:r>
          </a:p>
        </p:txBody>
      </p:sp>
      <p:sp>
        <p:nvSpPr>
          <p:cNvPr id="5" name="Subtitle 4"/>
          <p:cNvSpPr>
            <a:spLocks noGrp="1"/>
          </p:cNvSpPr>
          <p:nvPr>
            <p:ph type="subTitle" idx="1"/>
          </p:nvPr>
        </p:nvSpPr>
        <p:spPr/>
        <p:txBody>
          <a:bodyPr/>
          <a:lstStyle/>
          <a:p>
            <a:r>
              <a:rPr lang="en-US" dirty="0"/>
              <a:t>(</a:t>
            </a:r>
            <a:r>
              <a:rPr lang="en-US" dirty="0" err="1"/>
              <a:t>Boritz</a:t>
            </a:r>
            <a:r>
              <a:rPr lang="en-US" dirty="0"/>
              <a:t>, Hayes, and Lim, 2013)</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311986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is this about?</a:t>
            </a:r>
            <a:endParaRPr lang="en-US" dirty="0"/>
          </a:p>
        </p:txBody>
      </p:sp>
      <p:sp>
        <p:nvSpPr>
          <p:cNvPr id="3" name="Content Placeholder 2"/>
          <p:cNvSpPr>
            <a:spLocks noGrp="1"/>
          </p:cNvSpPr>
          <p:nvPr>
            <p:ph idx="1"/>
          </p:nvPr>
        </p:nvSpPr>
        <p:spPr/>
        <p:txBody>
          <a:bodyPr/>
          <a:lstStyle/>
          <a:p>
            <a:r>
              <a:rPr lang="en-US" dirty="0" smtClean="0"/>
              <a:t>Why did they do it?</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51078959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7" name="Picture 6" descr="NoCategory.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520700" y="228600"/>
            <a:ext cx="14401800" cy="82296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01998964"/>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AccessMonitoringDesign.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165099" y="838200"/>
            <a:ext cx="15101207" cy="70866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851060880"/>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ChangeEndUserSegregation.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94511" y="1828800"/>
            <a:ext cx="15037340" cy="5334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142934551"/>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Backup.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212725" y="1600200"/>
            <a:ext cx="15627594" cy="58674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164938953"/>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 name="Picture 1" descr="OperationsSecurityOutsourcing.png"/>
          <p:cNvPicPr>
            <a:picLocks noChangeAspect="1"/>
          </p:cNvPicPr>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tretch>
            <a:fillRect/>
          </a:stretch>
        </p:blipFill>
        <p:spPr>
          <a:xfrm>
            <a:off x="361395" y="2438400"/>
            <a:ext cx="15301369" cy="4191000"/>
          </a:xfrm>
          <a:prstGeom prst="rect">
            <a:avLst/>
          </a:prstGeom>
        </p:spPr>
      </p:pic>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32561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 they find?</a:t>
            </a:r>
            <a:endParaRPr lang="en-US" dirty="0"/>
          </a:p>
        </p:txBody>
      </p:sp>
      <p:sp>
        <p:nvSpPr>
          <p:cNvPr id="3" name="Content Placeholder 2"/>
          <p:cNvSpPr>
            <a:spLocks noGrp="1"/>
          </p:cNvSpPr>
          <p:nvPr>
            <p:ph idx="1"/>
          </p:nvPr>
        </p:nvSpPr>
        <p:spPr/>
        <p:txBody>
          <a:bodyPr/>
          <a:lstStyle/>
          <a:p>
            <a:r>
              <a:rPr lang="en-US" dirty="0" smtClean="0"/>
              <a:t>Are any of these categories correlated with each other?</a:t>
            </a:r>
          </a:p>
          <a:p>
            <a:pPr lvl="1"/>
            <a:r>
              <a:rPr lang="en-US" dirty="0" smtClean="0"/>
              <a:t>If so what might be an explanation?</a:t>
            </a:r>
          </a:p>
          <a:p>
            <a:pPr lvl="1"/>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24445609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Grp="1" noChangeArrowheads="1"/>
          </p:cNvSpPr>
          <p:nvPr>
            <p:ph type="ctrTitle"/>
          </p:nvPr>
        </p:nvSpPr>
        <p:spPr>
          <a:xfrm>
            <a:off x="5689600" y="5611906"/>
            <a:ext cx="9906000" cy="1361669"/>
          </a:xfrm>
        </p:spPr>
        <p:txBody>
          <a:bodyPr>
            <a:noAutofit/>
          </a:bodyPr>
          <a:lstStyle/>
          <a:p>
            <a:pPr eaLnBrk="1" hangingPunct="1">
              <a:defRPr/>
            </a:pPr>
            <a:r>
              <a:rPr lang="en-US" sz="3200" dirty="0"/>
              <a:t>The effect of IT </a:t>
            </a:r>
            <a:r>
              <a:rPr lang="en-US" sz="3200" dirty="0" smtClean="0"/>
              <a:t>controls on </a:t>
            </a:r>
            <a:r>
              <a:rPr lang="en-US" sz="3200" dirty="0"/>
              <a:t>financial reporting</a:t>
            </a:r>
            <a:br>
              <a:rPr lang="en-US" sz="3200" dirty="0"/>
            </a:br>
            <a:r>
              <a:rPr lang="en-US" sz="3200" dirty="0"/>
              <a:t>Grant, Miller &amp; </a:t>
            </a:r>
            <a:r>
              <a:rPr lang="en-US" sz="3200" dirty="0" err="1"/>
              <a:t>Alali</a:t>
            </a:r>
            <a:r>
              <a:rPr lang="en-US" sz="3200" dirty="0"/>
              <a:t> (2008)</a:t>
            </a:r>
          </a:p>
        </p:txBody>
      </p:sp>
      <p:sp>
        <p:nvSpPr>
          <p:cNvPr id="5" name="Subtitle 4"/>
          <p:cNvSpPr>
            <a:spLocks noGrp="1"/>
          </p:cNvSpPr>
          <p:nvPr>
            <p:ph type="subTitle" idx="1"/>
          </p:nvPr>
        </p:nvSpPr>
        <p:spPr/>
        <p:txBody>
          <a:bodyPr/>
          <a:lstStyle/>
          <a:p>
            <a:pPr>
              <a:defRPr/>
            </a:pPr>
            <a:endParaRPr lang="en-US"/>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didn’t they find?</a:t>
            </a:r>
            <a:endParaRPr lang="en-US" dirty="0"/>
          </a:p>
        </p:txBody>
      </p:sp>
      <p:sp>
        <p:nvSpPr>
          <p:cNvPr id="3" name="Content Placeholder 2"/>
          <p:cNvSpPr>
            <a:spLocks noGrp="1"/>
          </p:cNvSpPr>
          <p:nvPr>
            <p:ph idx="1"/>
          </p:nvPr>
        </p:nvSpPr>
        <p:spPr/>
        <p:txBody>
          <a:bodyPr/>
          <a:lstStyle/>
          <a:p>
            <a:r>
              <a:rPr lang="en-US" dirty="0" smtClean="0"/>
              <a:t>Or what keywords might you expect that didn’t turn up or turned up infrequently?</a:t>
            </a:r>
          </a:p>
          <a:p>
            <a:r>
              <a:rPr lang="en-US" dirty="0" smtClean="0"/>
              <a:t>What might this mean?</a:t>
            </a:r>
          </a:p>
          <a:p>
            <a:r>
              <a:rPr lang="en-US" dirty="0" smtClean="0"/>
              <a:t>Can it be fixed?</a:t>
            </a:r>
            <a:endParaRPr lang="en-US"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440346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Grant, Miller &amp; </a:t>
            </a:r>
            <a:r>
              <a:rPr lang="en-US" dirty="0" err="1" smtClean="0"/>
              <a:t>Alali</a:t>
            </a:r>
            <a:r>
              <a:rPr lang="en-US" dirty="0" smtClean="0"/>
              <a:t> (2008)</a:t>
            </a:r>
            <a:endParaRPr lang="en-US" dirty="0"/>
          </a:p>
        </p:txBody>
      </p:sp>
      <p:sp>
        <p:nvSpPr>
          <p:cNvPr id="3" name="Content Placeholder 2"/>
          <p:cNvSpPr>
            <a:spLocks noGrp="1"/>
          </p:cNvSpPr>
          <p:nvPr>
            <p:ph idx="1"/>
          </p:nvPr>
        </p:nvSpPr>
        <p:spPr/>
        <p:txBody>
          <a:bodyPr/>
          <a:lstStyle/>
          <a:p>
            <a:r>
              <a:rPr lang="en-US" dirty="0" smtClean="0"/>
              <a:t>Article Overview</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203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What Standards does paper use for support?</a:t>
            </a:r>
          </a:p>
        </p:txBody>
      </p:sp>
      <p:sp>
        <p:nvSpPr>
          <p:cNvPr id="39938" name="Rectangle 2"/>
          <p:cNvSpPr>
            <a:spLocks noGrp="1" noChangeArrowheads="1"/>
          </p:cNvSpPr>
          <p:nvPr>
            <p:ph idx="1"/>
          </p:nvPr>
        </p:nvSpPr>
        <p:spPr/>
        <p:txBody>
          <a:bodyPr>
            <a:normAutofit fontScale="77500" lnSpcReduction="20000"/>
          </a:bodyPr>
          <a:lstStyle/>
          <a:p>
            <a:pPr eaLnBrk="1" hangingPunct="1">
              <a:buFont typeface="Wingdings" charset="2"/>
              <a:buChar char="§"/>
            </a:pPr>
            <a:r>
              <a:rPr lang="en-US" sz="2900" dirty="0">
                <a:latin typeface="Palatino" charset="0"/>
                <a:ea typeface="ヒラギノ明朝 ProN W3" charset="0"/>
                <a:cs typeface="ヒラギノ明朝 ProN W3" charset="0"/>
              </a:rPr>
              <a:t>How are these standards used? What do they say (not say) about IT controls?</a:t>
            </a:r>
          </a:p>
          <a:p>
            <a:pPr lvl="1" eaLnBrk="1" hangingPunct="1">
              <a:buFont typeface="Wingdings" charset="2"/>
              <a:buChar char="§"/>
            </a:pPr>
            <a:r>
              <a:rPr lang="en-US" sz="2900" dirty="0">
                <a:latin typeface="Palatino" charset="0"/>
                <a:ea typeface="ヒラギノ明朝 ProN W3" charset="0"/>
                <a:cs typeface="ヒラギノ明朝 ProN W3" charset="0"/>
              </a:rPr>
              <a:t>SAS </a:t>
            </a:r>
            <a:r>
              <a:rPr lang="en-US" sz="2900" dirty="0" smtClean="0">
                <a:latin typeface="Palatino" charset="0"/>
                <a:ea typeface="ヒラギノ明朝 ProN W3" charset="0"/>
                <a:cs typeface="ヒラギノ明朝 ProN W3" charset="0"/>
              </a:rPr>
              <a:t>94</a:t>
            </a:r>
          </a:p>
          <a:p>
            <a:pPr lvl="2">
              <a:buFont typeface="Wingdings" charset="2"/>
              <a:buChar char="§"/>
            </a:pPr>
            <a:r>
              <a:rPr lang="en-US" dirty="0" smtClean="0">
                <a:latin typeface="Palatino" charset="0"/>
                <a:ea typeface="ヒラギノ明朝 ProN W3" charset="0"/>
                <a:cs typeface="ヒラギノ明朝 ProN W3" charset="0"/>
              </a:rPr>
              <a:t>“The nature and character of an entity’s use of technology in its information system affects the entity’s overall internal control structure”</a:t>
            </a:r>
            <a:endParaRPr lang="en-US" dirty="0">
              <a:latin typeface="Palatino" charset="0"/>
              <a:ea typeface="ヒラギノ明朝 ProN W3" charset="0"/>
              <a:cs typeface="ヒラギノ明朝 ProN W3" charset="0"/>
            </a:endParaRPr>
          </a:p>
          <a:p>
            <a:pPr lvl="1" eaLnBrk="1" hangingPunct="1">
              <a:buFont typeface="Wingdings" charset="2"/>
              <a:buChar char="§"/>
            </a:pPr>
            <a:r>
              <a:rPr lang="en-US" sz="2900" dirty="0">
                <a:latin typeface="Palatino" charset="0"/>
                <a:ea typeface="ヒラギノ明朝 ProN W3" charset="0"/>
                <a:cs typeface="ヒラギノ明朝 ProN W3" charset="0"/>
              </a:rPr>
              <a:t>SOX</a:t>
            </a:r>
          </a:p>
          <a:p>
            <a:pPr lvl="1" eaLnBrk="1" hangingPunct="1">
              <a:buFont typeface="Wingdings" charset="2"/>
              <a:buChar char="§"/>
            </a:pPr>
            <a:r>
              <a:rPr lang="en-US" sz="2900" dirty="0">
                <a:latin typeface="Palatino" charset="0"/>
                <a:ea typeface="ヒラギノ明朝 ProN W3" charset="0"/>
                <a:cs typeface="ヒラギノ明朝 ProN W3" charset="0"/>
              </a:rPr>
              <a:t>PCAOB AS #</a:t>
            </a:r>
            <a:r>
              <a:rPr lang="en-US" sz="2900" dirty="0" smtClean="0">
                <a:latin typeface="Palatino" charset="0"/>
                <a:ea typeface="ヒラギノ明朝 ProN W3" charset="0"/>
                <a:cs typeface="ヒラギノ明朝 ProN W3" charset="0"/>
              </a:rPr>
              <a:t>5</a:t>
            </a:r>
          </a:p>
          <a:p>
            <a:pPr lvl="2">
              <a:buFont typeface="Wingdings" charset="2"/>
              <a:buChar char="§"/>
            </a:pPr>
            <a:r>
              <a:rPr lang="en-US" dirty="0" smtClean="0">
                <a:latin typeface="Palatino" charset="0"/>
                <a:ea typeface="ヒラギノ明朝 ProN W3" charset="0"/>
                <a:cs typeface="ヒラギノ明朝 ProN W3" charset="0"/>
              </a:rPr>
              <a:t>an IC deficiency occurs when the design or operation of the control does not allow management or employees, in the normal course of performing their assigned functions, to prevent or detect misstatements on a timely basis</a:t>
            </a:r>
          </a:p>
          <a:p>
            <a:pPr lvl="2">
              <a:buFont typeface="Wingdings" charset="2"/>
              <a:buChar char="§"/>
            </a:pPr>
            <a:r>
              <a:rPr lang="en-US" dirty="0" smtClean="0">
                <a:latin typeface="Palatino" charset="0"/>
                <a:ea typeface="ヒラギノ明朝 ProN W3" charset="0"/>
                <a:cs typeface="ヒラギノ明朝 ProN W3" charset="0"/>
              </a:rPr>
              <a:t>IT general controls could have an effect on the operating effectiveness of other controls and requires auditors to provide an opinion on the effectiveness of internal controls over financial reporting.</a:t>
            </a:r>
          </a:p>
          <a:p>
            <a:pPr lvl="3">
              <a:buFont typeface="Wingdings" charset="2"/>
              <a:buChar char="§"/>
            </a:pPr>
            <a:r>
              <a:rPr lang="en-US" dirty="0" smtClean="0">
                <a:latin typeface="Palatino" charset="0"/>
                <a:ea typeface="ヒラギノ明朝 ProN W3" charset="0"/>
                <a:cs typeface="ヒラギノ明朝 ProN W3" charset="0"/>
              </a:rPr>
              <a:t>General Controls – Insure Proper Operations</a:t>
            </a:r>
          </a:p>
          <a:p>
            <a:pPr lvl="3">
              <a:buFont typeface="Wingdings" charset="2"/>
              <a:buChar char="§"/>
            </a:pPr>
            <a:r>
              <a:rPr lang="en-US" dirty="0" smtClean="0">
                <a:latin typeface="Palatino" charset="0"/>
                <a:ea typeface="ヒラギノ明朝 ProN W3" charset="0"/>
                <a:cs typeface="ヒラギノ明朝 ProN W3" charset="0"/>
              </a:rPr>
              <a:t>Application Controls – Processing &amp; Storage of Information</a:t>
            </a:r>
            <a:endParaRPr lang="en-US" dirty="0">
              <a:latin typeface="Palatino" charset="0"/>
              <a:ea typeface="ヒラギノ明朝 ProN W3" charset="0"/>
              <a:cs typeface="ヒラギノ明朝 ProN W3" charset="0"/>
            </a:endParaRP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39938">
                                            <p:txEl>
                                              <p:pRg st="0" end="0"/>
                                            </p:txEl>
                                          </p:spTgt>
                                        </p:tgtEl>
                                        <p:attrNameLst>
                                          <p:attrName>style.visibility</p:attrName>
                                        </p:attrNameLst>
                                      </p:cBhvr>
                                      <p:to>
                                        <p:strVal val="visible"/>
                                      </p:to>
                                    </p:set>
                                    <p:animEffect transition="in" filter="fade">
                                      <p:cBhvr>
                                        <p:cTn id="7" dur="1000"/>
                                        <p:tgtEl>
                                          <p:spTgt spid="39938">
                                            <p:txEl>
                                              <p:pRg st="0" end="0"/>
                                            </p:txEl>
                                          </p:spTgt>
                                        </p:tgtEl>
                                      </p:cBhvr>
                                    </p:animEffect>
                                    <p:anim calcmode="lin" valueType="num">
                                      <p:cBhvr>
                                        <p:cTn id="8" dur="1000" fill="hold"/>
                                        <p:tgtEl>
                                          <p:spTgt spid="39938">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9938">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9938">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9938">
                                            <p:txEl>
                                              <p:pRg st="1" end="1"/>
                                            </p:txEl>
                                          </p:spTgt>
                                        </p:tgtEl>
                                        <p:attrNameLst>
                                          <p:attrName>style.visibility</p:attrName>
                                        </p:attrNameLst>
                                      </p:cBhvr>
                                      <p:to>
                                        <p:strVal val="visible"/>
                                      </p:to>
                                    </p:set>
                                    <p:animEffect transition="in" filter="fade">
                                      <p:cBhvr>
                                        <p:cTn id="15" dur="1000"/>
                                        <p:tgtEl>
                                          <p:spTgt spid="39938">
                                            <p:txEl>
                                              <p:pRg st="1" end="1"/>
                                            </p:txEl>
                                          </p:spTgt>
                                        </p:tgtEl>
                                      </p:cBhvr>
                                    </p:animEffect>
                                    <p:anim calcmode="lin" valueType="num">
                                      <p:cBhvr>
                                        <p:cTn id="16" dur="1000" fill="hold"/>
                                        <p:tgtEl>
                                          <p:spTgt spid="39938">
                                            <p:txEl>
                                              <p:pRg st="1" end="1"/>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9938">
                                            <p:txEl>
                                              <p:pRg st="1" end="1"/>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9938">
                                            <p:txEl>
                                              <p:pRg st="1" end="1"/>
                                            </p:txEl>
                                          </p:spTgt>
                                        </p:tgtEl>
                                        <p:attrNameLst>
                                          <p:attrName>ppt_y</p:attrName>
                                        </p:attrNameLst>
                                      </p:cBhvr>
                                      <p:tavLst>
                                        <p:tav tm="0">
                                          <p:val>
                                            <p:strVal val="#ppt_y-.03"/>
                                          </p:val>
                                        </p:tav>
                                        <p:tav tm="100000">
                                          <p:val>
                                            <p:strVal val="#ppt_y"/>
                                          </p:val>
                                        </p:tav>
                                      </p:tavLst>
                                    </p:anim>
                                  </p:childTnLst>
                                </p:cTn>
                              </p:par>
                              <p:par>
                                <p:cTn id="19" presetID="37" presetClass="entr" presetSubtype="0" fill="hold" grpId="0" nodeType="withEffect">
                                  <p:stCondLst>
                                    <p:cond delay="0"/>
                                  </p:stCondLst>
                                  <p:childTnLst>
                                    <p:set>
                                      <p:cBhvr>
                                        <p:cTn id="20" dur="1" fill="hold">
                                          <p:stCondLst>
                                            <p:cond delay="0"/>
                                          </p:stCondLst>
                                        </p:cTn>
                                        <p:tgtEl>
                                          <p:spTgt spid="39938">
                                            <p:txEl>
                                              <p:pRg st="2" end="2"/>
                                            </p:txEl>
                                          </p:spTgt>
                                        </p:tgtEl>
                                        <p:attrNameLst>
                                          <p:attrName>style.visibility</p:attrName>
                                        </p:attrNameLst>
                                      </p:cBhvr>
                                      <p:to>
                                        <p:strVal val="visible"/>
                                      </p:to>
                                    </p:set>
                                    <p:animEffect transition="in" filter="fade">
                                      <p:cBhvr>
                                        <p:cTn id="21" dur="1000"/>
                                        <p:tgtEl>
                                          <p:spTgt spid="39938">
                                            <p:txEl>
                                              <p:pRg st="2" end="2"/>
                                            </p:txEl>
                                          </p:spTgt>
                                        </p:tgtEl>
                                      </p:cBhvr>
                                    </p:animEffect>
                                    <p:anim calcmode="lin" valueType="num">
                                      <p:cBhvr>
                                        <p:cTn id="22" dur="1000" fill="hold"/>
                                        <p:tgtEl>
                                          <p:spTgt spid="39938">
                                            <p:txEl>
                                              <p:pRg st="2" end="2"/>
                                            </p:txEl>
                                          </p:spTgt>
                                        </p:tgtEl>
                                        <p:attrNameLst>
                                          <p:attrName>ppt_x</p:attrName>
                                        </p:attrNameLst>
                                      </p:cBhvr>
                                      <p:tavLst>
                                        <p:tav tm="0">
                                          <p:val>
                                            <p:strVal val="#ppt_x"/>
                                          </p:val>
                                        </p:tav>
                                        <p:tav tm="100000">
                                          <p:val>
                                            <p:strVal val="#ppt_x"/>
                                          </p:val>
                                        </p:tav>
                                      </p:tavLst>
                                    </p:anim>
                                    <p:anim calcmode="lin" valueType="num">
                                      <p:cBhvr>
                                        <p:cTn id="23" dur="900" decel="100000" fill="hold"/>
                                        <p:tgtEl>
                                          <p:spTgt spid="39938">
                                            <p:txEl>
                                              <p:pRg st="2" end="2"/>
                                            </p:txEl>
                                          </p:spTgt>
                                        </p:tgtEl>
                                        <p:attrNameLst>
                                          <p:attrName>ppt_y</p:attrName>
                                        </p:attrNameLst>
                                      </p:cBhvr>
                                      <p:tavLst>
                                        <p:tav tm="0">
                                          <p:val>
                                            <p:strVal val="#ppt_y+1"/>
                                          </p:val>
                                        </p:tav>
                                        <p:tav tm="100000">
                                          <p:val>
                                            <p:strVal val="#ppt_y-.03"/>
                                          </p:val>
                                        </p:tav>
                                      </p:tavLst>
                                    </p:anim>
                                    <p:anim calcmode="lin" valueType="num">
                                      <p:cBhvr>
                                        <p:cTn id="24" dur="100" accel="100000" fill="hold">
                                          <p:stCondLst>
                                            <p:cond delay="900"/>
                                          </p:stCondLst>
                                        </p:cTn>
                                        <p:tgtEl>
                                          <p:spTgt spid="39938">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grpId="0" nodeType="clickEffect">
                                  <p:stCondLst>
                                    <p:cond delay="0"/>
                                  </p:stCondLst>
                                  <p:childTnLst>
                                    <p:set>
                                      <p:cBhvr>
                                        <p:cTn id="28" dur="1" fill="hold">
                                          <p:stCondLst>
                                            <p:cond delay="0"/>
                                          </p:stCondLst>
                                        </p:cTn>
                                        <p:tgtEl>
                                          <p:spTgt spid="39938">
                                            <p:txEl>
                                              <p:pRg st="3" end="3"/>
                                            </p:txEl>
                                          </p:spTgt>
                                        </p:tgtEl>
                                        <p:attrNameLst>
                                          <p:attrName>style.visibility</p:attrName>
                                        </p:attrNameLst>
                                      </p:cBhvr>
                                      <p:to>
                                        <p:strVal val="visible"/>
                                      </p:to>
                                    </p:set>
                                    <p:animEffect transition="in" filter="fade">
                                      <p:cBhvr>
                                        <p:cTn id="29" dur="1000"/>
                                        <p:tgtEl>
                                          <p:spTgt spid="39938">
                                            <p:txEl>
                                              <p:pRg st="3" end="3"/>
                                            </p:txEl>
                                          </p:spTgt>
                                        </p:tgtEl>
                                      </p:cBhvr>
                                    </p:animEffect>
                                    <p:anim calcmode="lin" valueType="num">
                                      <p:cBhvr>
                                        <p:cTn id="30" dur="1000" fill="hold"/>
                                        <p:tgtEl>
                                          <p:spTgt spid="39938">
                                            <p:txEl>
                                              <p:pRg st="3" end="3"/>
                                            </p:txEl>
                                          </p:spTgt>
                                        </p:tgtEl>
                                        <p:attrNameLst>
                                          <p:attrName>ppt_x</p:attrName>
                                        </p:attrNameLst>
                                      </p:cBhvr>
                                      <p:tavLst>
                                        <p:tav tm="0">
                                          <p:val>
                                            <p:strVal val="#ppt_x"/>
                                          </p:val>
                                        </p:tav>
                                        <p:tav tm="100000">
                                          <p:val>
                                            <p:strVal val="#ppt_x"/>
                                          </p:val>
                                        </p:tav>
                                      </p:tavLst>
                                    </p:anim>
                                    <p:anim calcmode="lin" valueType="num">
                                      <p:cBhvr>
                                        <p:cTn id="31" dur="900" decel="100000" fill="hold"/>
                                        <p:tgtEl>
                                          <p:spTgt spid="39938">
                                            <p:txEl>
                                              <p:pRg st="3" end="3"/>
                                            </p:txEl>
                                          </p:spTgt>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39938">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37" presetClass="entr" presetSubtype="0" fill="hold" grpId="0" nodeType="clickEffect">
                                  <p:stCondLst>
                                    <p:cond delay="0"/>
                                  </p:stCondLst>
                                  <p:childTnLst>
                                    <p:set>
                                      <p:cBhvr>
                                        <p:cTn id="36" dur="1" fill="hold">
                                          <p:stCondLst>
                                            <p:cond delay="0"/>
                                          </p:stCondLst>
                                        </p:cTn>
                                        <p:tgtEl>
                                          <p:spTgt spid="39938">
                                            <p:txEl>
                                              <p:pRg st="4" end="4"/>
                                            </p:txEl>
                                          </p:spTgt>
                                        </p:tgtEl>
                                        <p:attrNameLst>
                                          <p:attrName>style.visibility</p:attrName>
                                        </p:attrNameLst>
                                      </p:cBhvr>
                                      <p:to>
                                        <p:strVal val="visible"/>
                                      </p:to>
                                    </p:set>
                                    <p:animEffect transition="in" filter="fade">
                                      <p:cBhvr>
                                        <p:cTn id="37" dur="1000"/>
                                        <p:tgtEl>
                                          <p:spTgt spid="39938">
                                            <p:txEl>
                                              <p:pRg st="4" end="4"/>
                                            </p:txEl>
                                          </p:spTgt>
                                        </p:tgtEl>
                                      </p:cBhvr>
                                    </p:animEffect>
                                    <p:anim calcmode="lin" valueType="num">
                                      <p:cBhvr>
                                        <p:cTn id="38" dur="1000" fill="hold"/>
                                        <p:tgtEl>
                                          <p:spTgt spid="39938">
                                            <p:txEl>
                                              <p:pRg st="4" end="4"/>
                                            </p:txEl>
                                          </p:spTgt>
                                        </p:tgtEl>
                                        <p:attrNameLst>
                                          <p:attrName>ppt_x</p:attrName>
                                        </p:attrNameLst>
                                      </p:cBhvr>
                                      <p:tavLst>
                                        <p:tav tm="0">
                                          <p:val>
                                            <p:strVal val="#ppt_x"/>
                                          </p:val>
                                        </p:tav>
                                        <p:tav tm="100000">
                                          <p:val>
                                            <p:strVal val="#ppt_x"/>
                                          </p:val>
                                        </p:tav>
                                      </p:tavLst>
                                    </p:anim>
                                    <p:anim calcmode="lin" valueType="num">
                                      <p:cBhvr>
                                        <p:cTn id="39" dur="900" decel="100000" fill="hold"/>
                                        <p:tgtEl>
                                          <p:spTgt spid="39938">
                                            <p:txEl>
                                              <p:pRg st="4" end="4"/>
                                            </p:txEl>
                                          </p:spTgt>
                                        </p:tgtEl>
                                        <p:attrNameLst>
                                          <p:attrName>ppt_y</p:attrName>
                                        </p:attrNameLst>
                                      </p:cBhvr>
                                      <p:tavLst>
                                        <p:tav tm="0">
                                          <p:val>
                                            <p:strVal val="#ppt_y+1"/>
                                          </p:val>
                                        </p:tav>
                                        <p:tav tm="100000">
                                          <p:val>
                                            <p:strVal val="#ppt_y-.03"/>
                                          </p:val>
                                        </p:tav>
                                      </p:tavLst>
                                    </p:anim>
                                    <p:anim calcmode="lin" valueType="num">
                                      <p:cBhvr>
                                        <p:cTn id="40" dur="100" accel="100000" fill="hold">
                                          <p:stCondLst>
                                            <p:cond delay="900"/>
                                          </p:stCondLst>
                                        </p:cTn>
                                        <p:tgtEl>
                                          <p:spTgt spid="39938">
                                            <p:txEl>
                                              <p:pRg st="4" end="4"/>
                                            </p:txEl>
                                          </p:spTgt>
                                        </p:tgtEl>
                                        <p:attrNameLst>
                                          <p:attrName>ppt_y</p:attrName>
                                        </p:attrNameLst>
                                      </p:cBhvr>
                                      <p:tavLst>
                                        <p:tav tm="0">
                                          <p:val>
                                            <p:strVal val="#ppt_y-.03"/>
                                          </p:val>
                                        </p:tav>
                                        <p:tav tm="100000">
                                          <p:val>
                                            <p:strVal val="#ppt_y"/>
                                          </p:val>
                                        </p:tav>
                                      </p:tavLst>
                                    </p:anim>
                                  </p:childTnLst>
                                </p:cTn>
                              </p:par>
                              <p:par>
                                <p:cTn id="41" presetID="37" presetClass="entr" presetSubtype="0" fill="hold" grpId="0" nodeType="withEffect">
                                  <p:stCondLst>
                                    <p:cond delay="0"/>
                                  </p:stCondLst>
                                  <p:childTnLst>
                                    <p:set>
                                      <p:cBhvr>
                                        <p:cTn id="42" dur="1" fill="hold">
                                          <p:stCondLst>
                                            <p:cond delay="0"/>
                                          </p:stCondLst>
                                        </p:cTn>
                                        <p:tgtEl>
                                          <p:spTgt spid="39938">
                                            <p:txEl>
                                              <p:pRg st="5" end="5"/>
                                            </p:txEl>
                                          </p:spTgt>
                                        </p:tgtEl>
                                        <p:attrNameLst>
                                          <p:attrName>style.visibility</p:attrName>
                                        </p:attrNameLst>
                                      </p:cBhvr>
                                      <p:to>
                                        <p:strVal val="visible"/>
                                      </p:to>
                                    </p:set>
                                    <p:animEffect transition="in" filter="fade">
                                      <p:cBhvr>
                                        <p:cTn id="43" dur="1000"/>
                                        <p:tgtEl>
                                          <p:spTgt spid="39938">
                                            <p:txEl>
                                              <p:pRg st="5" end="5"/>
                                            </p:txEl>
                                          </p:spTgt>
                                        </p:tgtEl>
                                      </p:cBhvr>
                                    </p:animEffect>
                                    <p:anim calcmode="lin" valueType="num">
                                      <p:cBhvr>
                                        <p:cTn id="44" dur="1000" fill="hold"/>
                                        <p:tgtEl>
                                          <p:spTgt spid="39938">
                                            <p:txEl>
                                              <p:pRg st="5" end="5"/>
                                            </p:txEl>
                                          </p:spTgt>
                                        </p:tgtEl>
                                        <p:attrNameLst>
                                          <p:attrName>ppt_x</p:attrName>
                                        </p:attrNameLst>
                                      </p:cBhvr>
                                      <p:tavLst>
                                        <p:tav tm="0">
                                          <p:val>
                                            <p:strVal val="#ppt_x"/>
                                          </p:val>
                                        </p:tav>
                                        <p:tav tm="100000">
                                          <p:val>
                                            <p:strVal val="#ppt_x"/>
                                          </p:val>
                                        </p:tav>
                                      </p:tavLst>
                                    </p:anim>
                                    <p:anim calcmode="lin" valueType="num">
                                      <p:cBhvr>
                                        <p:cTn id="45" dur="900" decel="100000" fill="hold"/>
                                        <p:tgtEl>
                                          <p:spTgt spid="39938">
                                            <p:txEl>
                                              <p:pRg st="5" end="5"/>
                                            </p:txEl>
                                          </p:spTgt>
                                        </p:tgtEl>
                                        <p:attrNameLst>
                                          <p:attrName>ppt_y</p:attrName>
                                        </p:attrNameLst>
                                      </p:cBhvr>
                                      <p:tavLst>
                                        <p:tav tm="0">
                                          <p:val>
                                            <p:strVal val="#ppt_y+1"/>
                                          </p:val>
                                        </p:tav>
                                        <p:tav tm="100000">
                                          <p:val>
                                            <p:strVal val="#ppt_y-.03"/>
                                          </p:val>
                                        </p:tav>
                                      </p:tavLst>
                                    </p:anim>
                                    <p:anim calcmode="lin" valueType="num">
                                      <p:cBhvr>
                                        <p:cTn id="46" dur="100" accel="100000" fill="hold">
                                          <p:stCondLst>
                                            <p:cond delay="900"/>
                                          </p:stCondLst>
                                        </p:cTn>
                                        <p:tgtEl>
                                          <p:spTgt spid="39938">
                                            <p:txEl>
                                              <p:pRg st="5" end="5"/>
                                            </p:txEl>
                                          </p:spTgt>
                                        </p:tgtEl>
                                        <p:attrNameLst>
                                          <p:attrName>ppt_y</p:attrName>
                                        </p:attrNameLst>
                                      </p:cBhvr>
                                      <p:tavLst>
                                        <p:tav tm="0">
                                          <p:val>
                                            <p:strVal val="#ppt_y-.03"/>
                                          </p:val>
                                        </p:tav>
                                        <p:tav tm="100000">
                                          <p:val>
                                            <p:strVal val="#ppt_y"/>
                                          </p:val>
                                        </p:tav>
                                      </p:tavLst>
                                    </p:anim>
                                  </p:childTnLst>
                                </p:cTn>
                              </p:par>
                              <p:par>
                                <p:cTn id="47" presetID="37" presetClass="entr" presetSubtype="0" fill="hold" grpId="0" nodeType="withEffect">
                                  <p:stCondLst>
                                    <p:cond delay="0"/>
                                  </p:stCondLst>
                                  <p:childTnLst>
                                    <p:set>
                                      <p:cBhvr>
                                        <p:cTn id="48" dur="1" fill="hold">
                                          <p:stCondLst>
                                            <p:cond delay="0"/>
                                          </p:stCondLst>
                                        </p:cTn>
                                        <p:tgtEl>
                                          <p:spTgt spid="39938">
                                            <p:txEl>
                                              <p:pRg st="6" end="6"/>
                                            </p:txEl>
                                          </p:spTgt>
                                        </p:tgtEl>
                                        <p:attrNameLst>
                                          <p:attrName>style.visibility</p:attrName>
                                        </p:attrNameLst>
                                      </p:cBhvr>
                                      <p:to>
                                        <p:strVal val="visible"/>
                                      </p:to>
                                    </p:set>
                                    <p:animEffect transition="in" filter="fade">
                                      <p:cBhvr>
                                        <p:cTn id="49" dur="1000"/>
                                        <p:tgtEl>
                                          <p:spTgt spid="39938">
                                            <p:txEl>
                                              <p:pRg st="6" end="6"/>
                                            </p:txEl>
                                          </p:spTgt>
                                        </p:tgtEl>
                                      </p:cBhvr>
                                    </p:animEffect>
                                    <p:anim calcmode="lin" valueType="num">
                                      <p:cBhvr>
                                        <p:cTn id="50" dur="1000" fill="hold"/>
                                        <p:tgtEl>
                                          <p:spTgt spid="39938">
                                            <p:txEl>
                                              <p:pRg st="6" end="6"/>
                                            </p:txEl>
                                          </p:spTgt>
                                        </p:tgtEl>
                                        <p:attrNameLst>
                                          <p:attrName>ppt_x</p:attrName>
                                        </p:attrNameLst>
                                      </p:cBhvr>
                                      <p:tavLst>
                                        <p:tav tm="0">
                                          <p:val>
                                            <p:strVal val="#ppt_x"/>
                                          </p:val>
                                        </p:tav>
                                        <p:tav tm="100000">
                                          <p:val>
                                            <p:strVal val="#ppt_x"/>
                                          </p:val>
                                        </p:tav>
                                      </p:tavLst>
                                    </p:anim>
                                    <p:anim calcmode="lin" valueType="num">
                                      <p:cBhvr>
                                        <p:cTn id="51" dur="900" decel="100000" fill="hold"/>
                                        <p:tgtEl>
                                          <p:spTgt spid="39938">
                                            <p:txEl>
                                              <p:pRg st="6" end="6"/>
                                            </p:txEl>
                                          </p:spTgt>
                                        </p:tgtEl>
                                        <p:attrNameLst>
                                          <p:attrName>ppt_y</p:attrName>
                                        </p:attrNameLst>
                                      </p:cBhvr>
                                      <p:tavLst>
                                        <p:tav tm="0">
                                          <p:val>
                                            <p:strVal val="#ppt_y+1"/>
                                          </p:val>
                                        </p:tav>
                                        <p:tav tm="100000">
                                          <p:val>
                                            <p:strVal val="#ppt_y-.03"/>
                                          </p:val>
                                        </p:tav>
                                      </p:tavLst>
                                    </p:anim>
                                    <p:anim calcmode="lin" valueType="num">
                                      <p:cBhvr>
                                        <p:cTn id="52" dur="100" accel="100000" fill="hold">
                                          <p:stCondLst>
                                            <p:cond delay="900"/>
                                          </p:stCondLst>
                                        </p:cTn>
                                        <p:tgtEl>
                                          <p:spTgt spid="39938">
                                            <p:txEl>
                                              <p:pRg st="6" end="6"/>
                                            </p:txEl>
                                          </p:spTgt>
                                        </p:tgtEl>
                                        <p:attrNameLst>
                                          <p:attrName>ppt_y</p:attrName>
                                        </p:attrNameLst>
                                      </p:cBhvr>
                                      <p:tavLst>
                                        <p:tav tm="0">
                                          <p:val>
                                            <p:strVal val="#ppt_y-.03"/>
                                          </p:val>
                                        </p:tav>
                                        <p:tav tm="100000">
                                          <p:val>
                                            <p:strVal val="#ppt_y"/>
                                          </p:val>
                                        </p:tav>
                                      </p:tavLst>
                                    </p:anim>
                                  </p:childTnLst>
                                </p:cTn>
                              </p:par>
                              <p:par>
                                <p:cTn id="53" presetID="37" presetClass="entr" presetSubtype="0" fill="hold" grpId="0" nodeType="withEffect">
                                  <p:stCondLst>
                                    <p:cond delay="0"/>
                                  </p:stCondLst>
                                  <p:childTnLst>
                                    <p:set>
                                      <p:cBhvr>
                                        <p:cTn id="54" dur="1" fill="hold">
                                          <p:stCondLst>
                                            <p:cond delay="0"/>
                                          </p:stCondLst>
                                        </p:cTn>
                                        <p:tgtEl>
                                          <p:spTgt spid="39938">
                                            <p:txEl>
                                              <p:pRg st="7" end="7"/>
                                            </p:txEl>
                                          </p:spTgt>
                                        </p:tgtEl>
                                        <p:attrNameLst>
                                          <p:attrName>style.visibility</p:attrName>
                                        </p:attrNameLst>
                                      </p:cBhvr>
                                      <p:to>
                                        <p:strVal val="visible"/>
                                      </p:to>
                                    </p:set>
                                    <p:animEffect transition="in" filter="fade">
                                      <p:cBhvr>
                                        <p:cTn id="55" dur="1000"/>
                                        <p:tgtEl>
                                          <p:spTgt spid="39938">
                                            <p:txEl>
                                              <p:pRg st="7" end="7"/>
                                            </p:txEl>
                                          </p:spTgt>
                                        </p:tgtEl>
                                      </p:cBhvr>
                                    </p:animEffect>
                                    <p:anim calcmode="lin" valueType="num">
                                      <p:cBhvr>
                                        <p:cTn id="56" dur="1000" fill="hold"/>
                                        <p:tgtEl>
                                          <p:spTgt spid="39938">
                                            <p:txEl>
                                              <p:pRg st="7" end="7"/>
                                            </p:txEl>
                                          </p:spTgt>
                                        </p:tgtEl>
                                        <p:attrNameLst>
                                          <p:attrName>ppt_x</p:attrName>
                                        </p:attrNameLst>
                                      </p:cBhvr>
                                      <p:tavLst>
                                        <p:tav tm="0">
                                          <p:val>
                                            <p:strVal val="#ppt_x"/>
                                          </p:val>
                                        </p:tav>
                                        <p:tav tm="100000">
                                          <p:val>
                                            <p:strVal val="#ppt_x"/>
                                          </p:val>
                                        </p:tav>
                                      </p:tavLst>
                                    </p:anim>
                                    <p:anim calcmode="lin" valueType="num">
                                      <p:cBhvr>
                                        <p:cTn id="57" dur="900" decel="100000" fill="hold"/>
                                        <p:tgtEl>
                                          <p:spTgt spid="39938">
                                            <p:txEl>
                                              <p:pRg st="7" end="7"/>
                                            </p:txEl>
                                          </p:spTgt>
                                        </p:tgtEl>
                                        <p:attrNameLst>
                                          <p:attrName>ppt_y</p:attrName>
                                        </p:attrNameLst>
                                      </p:cBhvr>
                                      <p:tavLst>
                                        <p:tav tm="0">
                                          <p:val>
                                            <p:strVal val="#ppt_y+1"/>
                                          </p:val>
                                        </p:tav>
                                        <p:tav tm="100000">
                                          <p:val>
                                            <p:strVal val="#ppt_y-.03"/>
                                          </p:val>
                                        </p:tav>
                                      </p:tavLst>
                                    </p:anim>
                                    <p:anim calcmode="lin" valueType="num">
                                      <p:cBhvr>
                                        <p:cTn id="58" dur="100" accel="100000" fill="hold">
                                          <p:stCondLst>
                                            <p:cond delay="900"/>
                                          </p:stCondLst>
                                        </p:cTn>
                                        <p:tgtEl>
                                          <p:spTgt spid="39938">
                                            <p:txEl>
                                              <p:pRg st="7" end="7"/>
                                            </p:txEl>
                                          </p:spTgt>
                                        </p:tgtEl>
                                        <p:attrNameLst>
                                          <p:attrName>ppt_y</p:attrName>
                                        </p:attrNameLst>
                                      </p:cBhvr>
                                      <p:tavLst>
                                        <p:tav tm="0">
                                          <p:val>
                                            <p:strVal val="#ppt_y-.03"/>
                                          </p:val>
                                        </p:tav>
                                        <p:tav tm="100000">
                                          <p:val>
                                            <p:strVal val="#ppt_y"/>
                                          </p:val>
                                        </p:tav>
                                      </p:tavLst>
                                    </p:anim>
                                  </p:childTnLst>
                                </p:cTn>
                              </p:par>
                              <p:par>
                                <p:cTn id="59" presetID="37" presetClass="entr" presetSubtype="0" fill="hold" grpId="0" nodeType="withEffect">
                                  <p:stCondLst>
                                    <p:cond delay="0"/>
                                  </p:stCondLst>
                                  <p:childTnLst>
                                    <p:set>
                                      <p:cBhvr>
                                        <p:cTn id="60" dur="1" fill="hold">
                                          <p:stCondLst>
                                            <p:cond delay="0"/>
                                          </p:stCondLst>
                                        </p:cTn>
                                        <p:tgtEl>
                                          <p:spTgt spid="39938">
                                            <p:txEl>
                                              <p:pRg st="8" end="8"/>
                                            </p:txEl>
                                          </p:spTgt>
                                        </p:tgtEl>
                                        <p:attrNameLst>
                                          <p:attrName>style.visibility</p:attrName>
                                        </p:attrNameLst>
                                      </p:cBhvr>
                                      <p:to>
                                        <p:strVal val="visible"/>
                                      </p:to>
                                    </p:set>
                                    <p:animEffect transition="in" filter="fade">
                                      <p:cBhvr>
                                        <p:cTn id="61" dur="1000"/>
                                        <p:tgtEl>
                                          <p:spTgt spid="39938">
                                            <p:txEl>
                                              <p:pRg st="8" end="8"/>
                                            </p:txEl>
                                          </p:spTgt>
                                        </p:tgtEl>
                                      </p:cBhvr>
                                    </p:animEffect>
                                    <p:anim calcmode="lin" valueType="num">
                                      <p:cBhvr>
                                        <p:cTn id="62" dur="1000" fill="hold"/>
                                        <p:tgtEl>
                                          <p:spTgt spid="39938">
                                            <p:txEl>
                                              <p:pRg st="8" end="8"/>
                                            </p:txEl>
                                          </p:spTgt>
                                        </p:tgtEl>
                                        <p:attrNameLst>
                                          <p:attrName>ppt_x</p:attrName>
                                        </p:attrNameLst>
                                      </p:cBhvr>
                                      <p:tavLst>
                                        <p:tav tm="0">
                                          <p:val>
                                            <p:strVal val="#ppt_x"/>
                                          </p:val>
                                        </p:tav>
                                        <p:tav tm="100000">
                                          <p:val>
                                            <p:strVal val="#ppt_x"/>
                                          </p:val>
                                        </p:tav>
                                      </p:tavLst>
                                    </p:anim>
                                    <p:anim calcmode="lin" valueType="num">
                                      <p:cBhvr>
                                        <p:cTn id="63" dur="900" decel="100000" fill="hold"/>
                                        <p:tgtEl>
                                          <p:spTgt spid="39938">
                                            <p:txEl>
                                              <p:pRg st="8" end="8"/>
                                            </p:txEl>
                                          </p:spTgt>
                                        </p:tgtEl>
                                        <p:attrNameLst>
                                          <p:attrName>ppt_y</p:attrName>
                                        </p:attrNameLst>
                                      </p:cBhvr>
                                      <p:tavLst>
                                        <p:tav tm="0">
                                          <p:val>
                                            <p:strVal val="#ppt_y+1"/>
                                          </p:val>
                                        </p:tav>
                                        <p:tav tm="100000">
                                          <p:val>
                                            <p:strVal val="#ppt_y-.03"/>
                                          </p:val>
                                        </p:tav>
                                      </p:tavLst>
                                    </p:anim>
                                    <p:anim calcmode="lin" valueType="num">
                                      <p:cBhvr>
                                        <p:cTn id="64" dur="100" accel="100000" fill="hold">
                                          <p:stCondLst>
                                            <p:cond delay="900"/>
                                          </p:stCondLst>
                                        </p:cTn>
                                        <p:tgtEl>
                                          <p:spTgt spid="39938">
                                            <p:txEl>
                                              <p:pRg st="8" end="8"/>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bldLvl="2"/>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2274"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SOX 302</a:t>
            </a:r>
          </a:p>
        </p:txBody>
      </p:sp>
      <p:sp>
        <p:nvSpPr>
          <p:cNvPr id="182275" name="Rectangle 2"/>
          <p:cNvSpPr>
            <a:spLocks noGrp="1" noChangeArrowheads="1"/>
          </p:cNvSpPr>
          <p:nvPr>
            <p:ph idx="1"/>
          </p:nvPr>
        </p:nvSpPr>
        <p:spPr/>
        <p:txBody>
          <a:bodyPr>
            <a:normAutofit lnSpcReduction="10000"/>
          </a:bodyPr>
          <a:lstStyle/>
          <a:p>
            <a:pPr eaLnBrk="1" hangingPunct="1">
              <a:buFontTx/>
              <a:buBlip>
                <a:blip r:embed="rId2"/>
              </a:buBlip>
            </a:pPr>
            <a:r>
              <a:rPr lang="en-US" sz="2000" dirty="0">
                <a:latin typeface="Palatino" charset="0"/>
                <a:ea typeface="ヒラギノ明朝 ProN W3" charset="0"/>
                <a:cs typeface="ヒラギノ明朝 ProN W3" charset="0"/>
              </a:rPr>
              <a:t>What are the requirements?</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signing officers have reviewed the report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report does not contain any material untrue statements or material omission or be considered misleading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The financial statements and related information fairly present the financial condition and the results in all material respects </a:t>
            </a:r>
          </a:p>
          <a:p>
            <a:pPr marL="889000" lvl="1" eaLnBrk="1" hangingPunct="1">
              <a:spcBef>
                <a:spcPts val="2038"/>
              </a:spcBef>
              <a:buFontTx/>
              <a:buBlip>
                <a:blip r:embed="rId2"/>
              </a:buBlip>
            </a:pPr>
            <a:r>
              <a:rPr lang="en-US" sz="2000" dirty="0">
                <a:solidFill>
                  <a:srgbClr val="D10B00"/>
                </a:solidFill>
                <a:latin typeface="Palatino" charset="0"/>
                <a:ea typeface="ヒラギノ明朝 ProN W3" charset="0"/>
                <a:cs typeface="ヒラギノ明朝 ProN W3" charset="0"/>
              </a:rPr>
              <a:t>The signing officers are responsible for internal controls and have evaluated these internal controls within the previous ninety days and have reported on their findings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A list of all deficiencies in the internal controls and information on any fraud that involves employees who are involved with internal activities </a:t>
            </a:r>
          </a:p>
          <a:p>
            <a:pPr marL="889000" lvl="1" eaLnBrk="1" hangingPunct="1">
              <a:spcBef>
                <a:spcPts val="2038"/>
              </a:spcBef>
              <a:buFontTx/>
              <a:buBlip>
                <a:blip r:embed="rId2"/>
              </a:buBlip>
            </a:pPr>
            <a:r>
              <a:rPr lang="en-US" sz="2000" dirty="0">
                <a:latin typeface="Palatino" charset="0"/>
                <a:ea typeface="ヒラギノ明朝 ProN W3" charset="0"/>
                <a:cs typeface="ヒラギノ明朝 ProN W3" charset="0"/>
              </a:rPr>
              <a:t>Any significant changes in internal controls or related factors that could have a negative impact on the internal controls</a:t>
            </a: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058507659"/>
      </p:ext>
    </p:extLst>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227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2275">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227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227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8227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227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8227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2275" grpId="0" build="p" bldLvl="2"/>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82" name="Rectangle 1"/>
          <p:cNvSpPr>
            <a:spLocks noGrp="1" noChangeArrowheads="1"/>
          </p:cNvSpPr>
          <p:nvPr>
            <p:ph type="title"/>
          </p:nvPr>
        </p:nvSpPr>
        <p:spPr/>
        <p:txBody>
          <a:bodyPr/>
          <a:lstStyle/>
          <a:p>
            <a:pPr eaLnBrk="1" hangingPunct="1"/>
            <a:r>
              <a:rPr lang="en-US">
                <a:latin typeface="Palatino Bold" charset="0"/>
                <a:ea typeface="ヒラギノ明朝 ProN W6" charset="0"/>
                <a:cs typeface="ヒラギノ明朝 ProN W6" charset="0"/>
              </a:rPr>
              <a:t>SOX 404</a:t>
            </a:r>
          </a:p>
        </p:txBody>
      </p:sp>
      <p:sp>
        <p:nvSpPr>
          <p:cNvPr id="39938" name="Rectangle 2"/>
          <p:cNvSpPr>
            <a:spLocks noGrp="1" noChangeArrowheads="1"/>
          </p:cNvSpPr>
          <p:nvPr>
            <p:ph idx="1"/>
          </p:nvPr>
        </p:nvSpPr>
        <p:spPr/>
        <p:txBody>
          <a:bodyPr>
            <a:normAutofit fontScale="92500" lnSpcReduction="10000"/>
          </a:bodyPr>
          <a:lstStyle/>
          <a:p>
            <a:pPr eaLnBrk="1" hangingPunct="1">
              <a:lnSpc>
                <a:spcPct val="90000"/>
              </a:lnSpc>
              <a:buFontTx/>
              <a:buBlip>
                <a:blip r:embed="rId2"/>
              </a:buBlip>
            </a:pPr>
            <a:r>
              <a:rPr lang="en-US" sz="2700">
                <a:latin typeface="Palatino" charset="0"/>
                <a:ea typeface="ヒラギノ明朝 ProN W3" charset="0"/>
                <a:cs typeface="ヒラギノ明朝 ProN W3" charset="0"/>
              </a:rPr>
              <a:t>404 (a)</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Management statement of responsibility over Internal Controls &amp;</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Assessment of Internal Controls</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404 (b)</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Auditors must attest and report on managements assessment</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Report Material Weaknesses in Internal Control and Remediation Plan</a:t>
            </a:r>
          </a:p>
          <a:p>
            <a:pPr marL="889000" lvl="1"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What are/define MW</a:t>
            </a:r>
            <a:r>
              <a:rPr lang="ja-JP" altLang="en-US" sz="2700">
                <a:latin typeface="Palatino" charset="0"/>
                <a:ea typeface="ヒラギノ明朝 ProN W3" charset="0"/>
                <a:cs typeface="ヒラギノ明朝 ProN W3" charset="0"/>
              </a:rPr>
              <a:t>’</a:t>
            </a:r>
            <a:r>
              <a:rPr lang="en-US" sz="2700">
                <a:latin typeface="Palatino" charset="0"/>
                <a:ea typeface="ヒラギノ明朝 ProN W3" charset="0"/>
                <a:cs typeface="ヒラギノ明朝 ProN W3" charset="0"/>
              </a:rPr>
              <a:t>s?</a:t>
            </a:r>
          </a:p>
          <a:p>
            <a:pPr eaLnBrk="1" hangingPunct="1">
              <a:lnSpc>
                <a:spcPct val="90000"/>
              </a:lnSpc>
              <a:spcBef>
                <a:spcPts val="2900"/>
              </a:spcBef>
              <a:buFontTx/>
              <a:buBlip>
                <a:blip r:embed="rId2"/>
              </a:buBlip>
            </a:pPr>
            <a:r>
              <a:rPr lang="en-US" sz="2700">
                <a:latin typeface="Palatino" charset="0"/>
                <a:ea typeface="ヒラギノ明朝 ProN W3" charset="0"/>
                <a:cs typeface="ヒラギノ明朝 ProN W3" charset="0"/>
              </a:rPr>
              <a:t>Most Companies use COSO as Internal Control Framework</a:t>
            </a:r>
          </a:p>
        </p:txBody>
      </p:sp>
    </p:spTree>
  </p:cSld>
  <p:clrMapOvr>
    <a:masterClrMapping/>
  </p:clrMapOvr>
  <mc:AlternateContent>
    <mc:Choice xmlns="" xmlns:a="http://schemas.openxmlformats.org/drawingml/2006/main" xmlns:r="http://schemas.openxmlformats.org/officeDocument/2006/relationships" xmlns:p="http://schemas.openxmlformats.org/presentationml/2006/main" xmlns:p14="http://schemas.microsoft.com/office/powerpoint/2010/main" xmlns:mc="http://schemas.openxmlformats.org/markup-compatibility/2006" xmlns:mv="urn:schemas-microsoft-com:mac:vml" Requires="p14">
      <p:transition spd="slow" p14:dur="2000"/>
    </mc:Choice>
    <mc:Fallback>
      <p:transition spd="slow"/>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png"/></Relationships>
</file>

<file path=ppt/theme/_rels/theme2.xml.rels><?xml version="1.0" encoding="UTF-8" standalone="yes"?>
<Relationships xmlns="http://schemas.openxmlformats.org/package/2006/relationships"><Relationship Id="rId1" Type="http://schemas.openxmlformats.org/officeDocument/2006/relationships/image" Target="../media/image1.png"/></Relationships>
</file>

<file path=ppt/theme/_rels/theme3.xml.rels><?xml version="1.0" encoding="UTF-8" standalone="yes"?>
<Relationships xmlns="http://schemas.openxmlformats.org/package/2006/relationships"><Relationship Id="rId1" Type="http://schemas.openxmlformats.org/officeDocument/2006/relationships/image" Target="../media/image1.png"/></Relationships>
</file>

<file path=ppt/theme/_rels/theme4.xml.rels><?xml version="1.0" encoding="UTF-8" standalone="yes"?>
<Relationships xmlns="http://schemas.openxmlformats.org/package/2006/relationships"><Relationship Id="rId1" Type="http://schemas.openxmlformats.org/officeDocument/2006/relationships/image" Target="../media/image1.png"/></Relationships>
</file>

<file path=ppt/theme/_rels/theme5.xml.rels><?xml version="1.0" encoding="UTF-8" standalone="yes"?>
<Relationships xmlns="http://schemas.openxmlformats.org/package/2006/relationships"><Relationship Id="rId1" Type="http://schemas.openxmlformats.org/officeDocument/2006/relationships/image" Target="../media/image1.png"/></Relationships>
</file>

<file path=ppt/theme/_rels/theme6.xml.rels><?xml version="1.0" encoding="UTF-8" standalone="yes"?>
<Relationships xmlns="http://schemas.openxmlformats.org/package/2006/relationships"><Relationship Id="rId1" Type="http://schemas.openxmlformats.org/officeDocument/2006/relationships/image" Target="../media/image1.png"/></Relationships>
</file>

<file path=ppt/theme/_rels/theme7.xml.rels><?xml version="1.0" encoding="UTF-8" standalone="yes"?>
<Relationships xmlns="http://schemas.openxmlformats.org/package/2006/relationships"><Relationship Id="rId1" Type="http://schemas.openxmlformats.org/officeDocument/2006/relationships/image" Target="../media/image1.png"/></Relationships>
</file>

<file path=ppt/theme/_rels/theme8.xml.rels><?xml version="1.0" encoding="UTF-8" standalone="yes"?>
<Relationships xmlns="http://schemas.openxmlformats.org/package/2006/relationships"><Relationship Id="rId1" Type="http://schemas.openxmlformats.org/officeDocument/2006/relationships/image" Target="../media/image1.png"/></Relationships>
</file>

<file path=ppt/theme/_rels/theme9.xml.rels><?xml version="1.0" encoding="UTF-8" standalone="yes"?>
<Relationships xmlns="http://schemas.openxmlformats.org/package/2006/relationships"><Relationship Id="rId1" Type="http://schemas.openxmlformats.org/officeDocument/2006/relationships/image" Target="../media/image1.png"/></Relationships>
</file>

<file path=ppt/theme/theme1.xml><?xml version="1.0" encoding="utf-8"?>
<a:theme xmlns:a="http://schemas.openxmlformats.org/drawingml/2006/main" name="Title &amp; Bullets - 2 Column">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2 Column">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laza">
  <a:themeElements>
    <a:clrScheme name="Plaza">
      <a:dk1>
        <a:sysClr val="windowText" lastClr="000000"/>
      </a:dk1>
      <a:lt1>
        <a:sysClr val="window" lastClr="FFFFFF"/>
      </a:lt1>
      <a:dk2>
        <a:srgbClr val="333333"/>
      </a:dk2>
      <a:lt2>
        <a:srgbClr val="CCCCCC"/>
      </a:lt2>
      <a:accent1>
        <a:srgbClr val="990000"/>
      </a:accent1>
      <a:accent2>
        <a:srgbClr val="580101"/>
      </a:accent2>
      <a:accent3>
        <a:srgbClr val="E94A00"/>
      </a:accent3>
      <a:accent4>
        <a:srgbClr val="EB8F00"/>
      </a:accent4>
      <a:accent5>
        <a:srgbClr val="A4A4A4"/>
      </a:accent5>
      <a:accent6>
        <a:srgbClr val="666666"/>
      </a:accent6>
      <a:hlink>
        <a:srgbClr val="D01010"/>
      </a:hlink>
      <a:folHlink>
        <a:srgbClr val="E6682E"/>
      </a:folHlink>
    </a:clrScheme>
    <a:fontScheme name="Plaza">
      <a:majorFont>
        <a:latin typeface="Century Gothic"/>
        <a:ea typeface=""/>
        <a:cs typeface=""/>
        <a:font script="Jpan" typeface="メイリオ"/>
        <a:font script="Hans" typeface="宋体"/>
        <a:font script="Hant" typeface="新細明體"/>
      </a:majorFont>
      <a:minorFont>
        <a:latin typeface="Century Gothic"/>
        <a:ea typeface=""/>
        <a:cs typeface=""/>
        <a:font script="Jpan" typeface="メイリオ"/>
        <a:font script="Hans" typeface="宋体"/>
        <a:font script="Hant" typeface="新細明體"/>
      </a:minorFont>
    </a:fontScheme>
    <a:fmtScheme name="Plaza">
      <a:fillStyleLst>
        <a:solidFill>
          <a:schemeClr val="phClr"/>
        </a:solidFill>
        <a:gradFill rotWithShape="1">
          <a:gsLst>
            <a:gs pos="0">
              <a:schemeClr val="phClr">
                <a:tint val="100000"/>
                <a:shade val="60000"/>
                <a:satMod val="135000"/>
              </a:schemeClr>
            </a:gs>
            <a:gs pos="100000">
              <a:schemeClr val="phClr">
                <a:tint val="100000"/>
                <a:shade val="100000"/>
                <a:satMod val="135000"/>
              </a:schemeClr>
            </a:gs>
          </a:gsLst>
          <a:lin ang="16200000" scaled="1"/>
        </a:gradFill>
        <a:gradFill rotWithShape="1">
          <a:gsLst>
            <a:gs pos="0">
              <a:schemeClr val="phClr">
                <a:shade val="70000"/>
                <a:satMod val="120000"/>
              </a:schemeClr>
            </a:gs>
            <a:gs pos="35000">
              <a:schemeClr val="phClr">
                <a:shade val="100000"/>
                <a:satMod val="150000"/>
              </a:schemeClr>
            </a:gs>
            <a:gs pos="70000">
              <a:schemeClr val="phClr">
                <a:tint val="100000"/>
                <a:shade val="100000"/>
                <a:satMod val="200000"/>
                <a:greenMod val="100000"/>
              </a:schemeClr>
            </a:gs>
            <a:gs pos="100000">
              <a:schemeClr val="phClr">
                <a:tint val="100000"/>
                <a:shade val="100000"/>
                <a:satMod val="250000"/>
                <a:greenMod val="100000"/>
              </a:schemeClr>
            </a:gs>
          </a:gsLst>
          <a:lin ang="16200000" scaled="1"/>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innerShdw blurRad="190500" dist="63500" dir="5400000">
              <a:srgbClr val="FFFFFF">
                <a:alpha val="65000"/>
              </a:srgbClr>
            </a:innerShdw>
          </a:effectLst>
          <a:scene3d>
            <a:camera prst="orthographicFront">
              <a:rot lat="0" lon="0" rev="0"/>
            </a:camera>
            <a:lightRig rig="twoPt" dir="r">
              <a:rot lat="0" lon="0" rev="6000000"/>
            </a:lightRig>
          </a:scene3d>
          <a:sp3d prstMaterial="matte">
            <a:bevelT w="0" h="0" prst="relaxedInset"/>
          </a:sp3d>
        </a:effectStyle>
        <a:effectStyle>
          <a:effectLst>
            <a:innerShdw blurRad="50800" dist="25400" dir="13500000">
              <a:srgbClr val="FFFFFF">
                <a:alpha val="75000"/>
              </a:srgbClr>
            </a:innerShdw>
            <a:outerShdw blurRad="88900" dist="38100" dir="6600000" sx="101000" sy="101000" rotWithShape="0">
              <a:srgbClr val="000000">
                <a:alpha val="50000"/>
              </a:srgbClr>
            </a:outerShdw>
          </a:effectLst>
          <a:scene3d>
            <a:camera prst="perspectiveFront" fov="3000000"/>
            <a:lightRig rig="morning" dir="tl">
              <a:rot lat="0" lon="0" rev="1800000"/>
            </a:lightRig>
          </a:scene3d>
          <a:sp3d contourW="38100" prstMaterial="softEdge">
            <a:bevelT w="25400" h="38100"/>
            <a:contourClr>
              <a:schemeClr val="phClr">
                <a:tint val="6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11.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itle &amp; Bullets - Left">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Left">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Title &amp; Bullets - Right">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Title &amp; Bullets - Right">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Big">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Big">
      <a:majorFont>
        <a:latin typeface="Palatino Bold"/>
        <a:ea typeface="ヒラギノ明朝 ProN W6"/>
        <a:cs typeface="ヒラギノ明朝 ProN W6"/>
      </a:majorFont>
      <a:minorFont>
        <a:latin typeface="Palatino Bold Italic"/>
        <a:ea typeface="ヒラギノ明朝 ProN W6"/>
        <a:cs typeface="ヒラギノ明朝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Vertical">
  <a:themeElements>
    <a:clrScheme name="">
      <a:dk1>
        <a:srgbClr val="6D6D6D"/>
      </a:dk1>
      <a:lt1>
        <a:srgbClr val="FFFFFF"/>
      </a:lt1>
      <a:dk2>
        <a:srgbClr val="000000"/>
      </a:dk2>
      <a:lt2>
        <a:srgbClr val="00000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Vertical">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Bullets">
  <a:themeElements>
    <a:clrScheme name="">
      <a:dk1>
        <a:srgbClr val="6D6D6D"/>
      </a:dk1>
      <a:lt1>
        <a:srgbClr val="FFFFFF"/>
      </a:lt1>
      <a:dk2>
        <a:srgbClr val="000000"/>
      </a:dk2>
      <a:lt2>
        <a:srgbClr val="000000"/>
      </a:lt2>
      <a:accent1>
        <a:srgbClr val="FFFEFB"/>
      </a:accent1>
      <a:accent2>
        <a:srgbClr val="333399"/>
      </a:accent2>
      <a:accent3>
        <a:srgbClr val="FFFFFF"/>
      </a:accent3>
      <a:accent4>
        <a:srgbClr val="5C5C5C"/>
      </a:accent4>
      <a:accent5>
        <a:srgbClr val="FFFEFD"/>
      </a:accent5>
      <a:accent6>
        <a:srgbClr val="2D2D8A"/>
      </a:accent6>
      <a:hlink>
        <a:srgbClr val="009999"/>
      </a:hlink>
      <a:folHlink>
        <a:srgbClr val="99CC00"/>
      </a:folHlink>
    </a:clrScheme>
    <a:fontScheme name="Bullets">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Title - Top">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Title - Top">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Horizontal">
  <a:themeElements>
    <a:clrScheme name="">
      <a:dk1>
        <a:srgbClr val="6D6D6D"/>
      </a:dk1>
      <a:lt1>
        <a:srgbClr val="FFFFFF"/>
      </a:lt1>
      <a:dk2>
        <a:srgbClr val="000000"/>
      </a:dk2>
      <a:lt2>
        <a:srgbClr val="00000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Photo - Horizontal">
      <a:majorFont>
        <a:latin typeface="Palatino Bold"/>
        <a:ea typeface="ヒラギノ明朝 ProN W6"/>
        <a:cs typeface="ヒラギノ明朝 ProN W6"/>
      </a:majorFont>
      <a:minorFont>
        <a:latin typeface="Palatino Bold Italic"/>
        <a:ea typeface="ヒラギノ明朝 ProN W6"/>
        <a:cs typeface="ヒラギノ明朝 ProN W6"/>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Blank">
  <a:themeElements>
    <a:clrScheme name="">
      <a:dk1>
        <a:srgbClr val="6D6D6D"/>
      </a:dk1>
      <a:lt1>
        <a:srgbClr val="FFFFFF"/>
      </a:lt1>
      <a:dk2>
        <a:srgbClr val="000000"/>
      </a:dk2>
      <a:lt2>
        <a:srgbClr val="808080"/>
      </a:lt2>
      <a:accent1>
        <a:srgbClr val="BBE0E3"/>
      </a:accent1>
      <a:accent2>
        <a:srgbClr val="333399"/>
      </a:accent2>
      <a:accent3>
        <a:srgbClr val="FFFFFF"/>
      </a:accent3>
      <a:accent4>
        <a:srgbClr val="5C5C5C"/>
      </a:accent4>
      <a:accent5>
        <a:srgbClr val="DAEDEF"/>
      </a:accent5>
      <a:accent6>
        <a:srgbClr val="2D2D8A"/>
      </a:accent6>
      <a:hlink>
        <a:srgbClr val="009999"/>
      </a:hlink>
      <a:folHlink>
        <a:srgbClr val="99CC00"/>
      </a:folHlink>
    </a:clrScheme>
    <a:fontScheme name="Blank">
      <a:majorFont>
        <a:latin typeface="Palatino Bold"/>
        <a:ea typeface="ヒラギノ明朝 ProN W6"/>
        <a:cs typeface="ヒラギノ明朝 ProN W6"/>
      </a:majorFont>
      <a:minorFont>
        <a:latin typeface="Palatino"/>
        <a:ea typeface="ヒラギノ明朝 ProN W3"/>
        <a:cs typeface="ヒラギノ明朝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spDef>
    <a:lnDef>
      <a:spPr bwMode="auto">
        <a:xfrm>
          <a:off x="0" y="0"/>
          <a:ext cx="1" cy="1"/>
        </a:xfrm>
        <a:custGeom>
          <a:avLst/>
          <a:gdLst/>
          <a:ahLst/>
          <a:cxnLst/>
          <a:rect l="0" t="0" r="0" b="0"/>
          <a:pathLst/>
        </a:custGeom>
        <a:blipFill dpi="0" rotWithShape="0">
          <a:blip xmlns:r="http://schemas.openxmlformats.org/officeDocument/2006/relationships" r:embed="rId1"/>
          <a:srcRect/>
          <a:tile tx="0" ty="0" sx="100000" sy="100000" flip="none" algn="tl"/>
        </a:blipFill>
        <a:ln w="25400"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3200" b="0" i="0" u="none" strike="noStrike" cap="none" normalizeH="0" baseline="0">
            <a:ln>
              <a:noFill/>
            </a:ln>
            <a:solidFill>
              <a:srgbClr val="6D6D6D"/>
            </a:solidFill>
            <a:effectLst/>
            <a:latin typeface="Palatino" pitchFamily="8" charset="0"/>
            <a:ea typeface="ヒラギノ明朝 ProN W3" pitchFamily="8" charset="-128"/>
            <a:cs typeface="ヒラギノ明朝 ProN W3" pitchFamily="8" charset="-128"/>
            <a:sym typeface="Palatino" pitchFamily="8"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546</TotalTime>
  <Pages>0</Pages>
  <Words>1805</Words>
  <Characters>0</Characters>
  <Application>Microsoft Macintosh PowerPoint</Application>
  <PresentationFormat>Custom</PresentationFormat>
  <Lines>0</Lines>
  <Paragraphs>209</Paragraphs>
  <Slides>50</Slides>
  <Notes>0</Notes>
  <HiddenSlides>0</HiddenSlides>
  <MMClips>0</MMClips>
  <ScaleCrop>false</ScaleCrop>
  <HeadingPairs>
    <vt:vector size="4" baseType="variant">
      <vt:variant>
        <vt:lpstr>Design Template</vt:lpstr>
      </vt:variant>
      <vt:variant>
        <vt:i4>10</vt:i4>
      </vt:variant>
      <vt:variant>
        <vt:lpstr>Slide Titles</vt:lpstr>
      </vt:variant>
      <vt:variant>
        <vt:i4>50</vt:i4>
      </vt:variant>
    </vt:vector>
  </HeadingPairs>
  <TitlesOfParts>
    <vt:vector size="60" baseType="lpstr">
      <vt:lpstr>Title &amp; Bullets - 2 Column</vt:lpstr>
      <vt:lpstr>Title &amp; Bullets - Left</vt:lpstr>
      <vt:lpstr>Title &amp; Bullets - Right</vt:lpstr>
      <vt:lpstr>Photo - Big</vt:lpstr>
      <vt:lpstr>Photo - Vertical</vt:lpstr>
      <vt:lpstr>Bullets</vt:lpstr>
      <vt:lpstr>Title - Top</vt:lpstr>
      <vt:lpstr>Photo - Horizontal</vt:lpstr>
      <vt:lpstr>Blank</vt:lpstr>
      <vt:lpstr>Plaza</vt:lpstr>
      <vt:lpstr>Karen Evans, national director of the U.S. Cyber Challenge and former Office of Management and Budget administrator</vt:lpstr>
      <vt:lpstr>Audit Committee Power</vt:lpstr>
      <vt:lpstr>Sarbanes Oxley</vt:lpstr>
      <vt:lpstr>Background Questions</vt:lpstr>
      <vt:lpstr>The effect of IT controls on financial reporting Grant, Miller &amp; Alali (2008)</vt:lpstr>
      <vt:lpstr>Grant, Miller &amp; Alali (2008)</vt:lpstr>
      <vt:lpstr>What Standards does paper use for support?</vt:lpstr>
      <vt:lpstr>SOX 302</vt:lpstr>
      <vt:lpstr>SOX 404</vt:lpstr>
      <vt:lpstr>Section 409</vt:lpstr>
      <vt:lpstr>Section 802</vt:lpstr>
      <vt:lpstr>What IT deficiencies did the paper look at?</vt:lpstr>
      <vt:lpstr>Findings</vt:lpstr>
      <vt:lpstr>SOX 404 Reported Internal Control Weaknesses: A Test of COSO Framework Components and Information Technology Klamm and Watson (2009)</vt:lpstr>
      <vt:lpstr>Klamm and Watson (2009)</vt:lpstr>
      <vt:lpstr>Overview</vt:lpstr>
      <vt:lpstr>COSO Components</vt:lpstr>
      <vt:lpstr>Findings</vt:lpstr>
      <vt:lpstr>Information Security and Sarbanes-Oxley Compliance: An Exploratory Study Wallace, Lin, and Cefaratti (2011) </vt:lpstr>
      <vt:lpstr>Wallace, Lin, and Cefaratti (2011)</vt:lpstr>
      <vt:lpstr>Frameworks</vt:lpstr>
      <vt:lpstr>ISO</vt:lpstr>
      <vt:lpstr>Slide 23</vt:lpstr>
      <vt:lpstr>What did the research find?</vt:lpstr>
      <vt:lpstr>Slide 25</vt:lpstr>
      <vt:lpstr>Slide 26</vt:lpstr>
      <vt:lpstr>Findings</vt:lpstr>
      <vt:lpstr>“Not Sure” Responses</vt:lpstr>
      <vt:lpstr>Training</vt:lpstr>
      <vt:lpstr>IT internal control weaknesses and firm performance: An organizational liability lens Stoel &amp; Muhanna (2011)</vt:lpstr>
      <vt:lpstr>Stoel and Muhanna (2011)</vt:lpstr>
      <vt:lpstr>Internal Control</vt:lpstr>
      <vt:lpstr>IT Controls</vt:lpstr>
      <vt:lpstr>Slide 34</vt:lpstr>
      <vt:lpstr>Overview H1</vt:lpstr>
      <vt:lpstr>Overview H2 and H3</vt:lpstr>
      <vt:lpstr>The consequences of Internal Control Weaknesses on Management Information Systems: The Case of SOX Internal Control Reports</vt:lpstr>
      <vt:lpstr>Li, Peters, Richardson &amp; Watson (2012)</vt:lpstr>
      <vt:lpstr>What do the researchers assert?</vt:lpstr>
      <vt:lpstr>IT Controls</vt:lpstr>
      <vt:lpstr>Findings</vt:lpstr>
      <vt:lpstr>A content Analysis of auditors reports on IT internal control weaknesses... </vt:lpstr>
      <vt:lpstr>What is this about?</vt:lpstr>
      <vt:lpstr>Slide 44</vt:lpstr>
      <vt:lpstr>Slide 45</vt:lpstr>
      <vt:lpstr>Slide 46</vt:lpstr>
      <vt:lpstr>Slide 47</vt:lpstr>
      <vt:lpstr>Slide 48</vt:lpstr>
      <vt:lpstr>What did they find?</vt:lpstr>
      <vt:lpstr>What didn’t they find?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Everyone’s Been Hacked</dc:title>
  <dc:subject/>
  <dc:creator/>
  <cp:keywords/>
  <dc:description/>
  <cp:lastModifiedBy>Steven Hornik</cp:lastModifiedBy>
  <cp:revision>39</cp:revision>
  <dcterms:created xsi:type="dcterms:W3CDTF">2015-04-23T15:06:04Z</dcterms:created>
  <dcterms:modified xsi:type="dcterms:W3CDTF">2015-04-23T15:45:40Z</dcterms:modified>
</cp:coreProperties>
</file>